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75EE1-F366-4CB2-B2EB-FB6A16A0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911FF-57C8-4102-B09C-8BCB7BFCC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D11DB-EAED-4D52-9338-A35FD88A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5188C-7C8A-446D-ADD2-0C9D7745B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40D20-2741-46AC-8437-9B4F3ABAA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3D9F2-6B2F-4B35-ABB3-C455D4970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D34F53-C429-49ED-A238-CE0AA9167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05F0E-92E3-4556-8453-EC80308E2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24591-6255-44C8-8B73-4868E35E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2C83C-4532-4E20-BFA9-8A8D96E8B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6475F-8CCC-41C5-AA53-8372C907F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01231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石油装备智能制造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石油装备智能制造概述
 智能制造技术及其在石油装备中的应用
 石油装备智能制造的发展趋势
 智能制造提高石油装备生产效率
 石油装备智能制造的挑战与机遇
 典型案例分析
 石油装备智能制造的前景展望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石油装备智能制造概述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石油装备智能制造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石油装备智能制造概述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石油装备智能制造概述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1.智能制造定义：石油装备智能制造是指利用先进的信息、通信和人工智能技术，对石油装备的生产、运营和维护进行智能化改造，提高生产效率、降低运营成本、提升产品质量和服务水平。</a:t>
            </a:r>
          </a:p>
          <a:p>
            <a:r>
              <a:t>2.发展趋势：随着工业化与信息化的深度融合，石油装备智能制造已经成为行业发展的重要趋势，未来将实现更加智能化、自动化和绿色化的发展。</a:t>
            </a:r>
          </a:p>
          <a:p>
            <a:r>
              <a:t>3.核心技术：石油装备智能制造的核心技术包括物联网、大数据、云计算、人工智能等，这些技术的应用将对石油装备产业产生深远影响。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智能制造技术应用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1.物联网技术应用：通过物联网技术，实现对石油装备的实时监测和数据采集，为智能化分析提供基础数据。</a:t>
            </a:r>
          </a:p>
          <a:p>
            <a:r>
              <a:t>2.大数据分析：利用大数据技术，对石油装备运行数据进行深入分析，发现设备运行规律，为智能化决策提供支持。</a:t>
            </a:r>
          </a:p>
          <a:p>
            <a:r>
              <a:t>3.云计算平台：构建云计算平台，实现对海量数据的存储和处理，为石油装备智能制造提供强大的计算能力。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石油装备智能制造概述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智能化生产过程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1.智能化设计：利用CAD、CAE等技术，实现石油装备的智能化设计，提高设计效率和准确性。</a:t>
            </a:r>
          </a:p>
          <a:p>
            <a:r>
              <a:t>2.智能化生产：通过引入机器人、自动化生产线等设备，实现石油装备的智能化生产，提高生产效率和降低人工成本。</a:t>
            </a:r>
          </a:p>
          <a:p>
            <a:r>
              <a:t>3.智能化质检：采用图像识别、深度学习等技术，实现石油装备的智能化质量检测，提高产品质量和一致性。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智能化运营管理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1.智能化监控：利用物联网和传感技术，实现对石油装备运行状态的实时监控，及时发现和解决潜在问题。</a:t>
            </a:r>
          </a:p>
          <a:p>
            <a:r>
              <a:t>2.智能化维护：通过预测性维护和智能化故障诊断，提高石油装备的维护效率，降低运营成本。</a:t>
            </a:r>
          </a:p>
          <a:p>
            <a:r>
              <a:t>3.智能化调度：利用大数据和人工智能技术，实现对石油装备的智能调度，优化资源配置，提高整体运营效率。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智能制造技术及其在石油装备中的应用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石油装备智能制造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智能制造技术及其在石油装备中的应用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1.智能制造技术是信息技术、大数据、人工智能与先进制造技术的深度融合，旨在提高制造效率，降低成本，提升产品质量。</a:t>
            </a:r>
          </a:p>
          <a:p>
            <a:r>
              <a:t>2.智能制造技术在全球范围内得到广泛应用，成为制造业转型升级的主要驱动力。</a:t>
            </a:r>
          </a:p>
          <a:p>
            <a:r>
              <a:t>3.石油装备制造行业面临诸多挑战，如效率低下、成本高昂、质量不稳定等，智能制造技术的应用将有助于解决这些问题。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智能制造技术在石油装备设计中的应用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1.利用CAD、CAE等计算机辅助设计工具，实现石油装备设计的数字化，提高设计效率。</a:t>
            </a:r>
          </a:p>
          <a:p>
            <a:r>
              <a:t>2.采用模块化设计方法，将复杂的石油装备分解为多个模块，降低设计难度，提高设计复用性。</a:t>
            </a:r>
          </a:p>
          <a:p>
            <a:r>
              <a:t>3.运用仿真技术，对石油装备设计方案进行验证和优化，提高设计的可靠性和稳定性。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智能制造技术及其在石油装备中的应用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智能制造技术在石油装备制造中的应用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1.采用数控机床、机器人等自动化设备，实现石油装备的自动化生产，提高生产效率。</a:t>
            </a:r>
          </a:p>
          <a:p>
            <a:r>
              <a:t>2.运用物联网技术，实现生产设备的互联互通，实现生产过程的实时监控和优化。</a:t>
            </a:r>
          </a:p>
          <a:p>
            <a:r>
              <a:t>3.应用人工智能技术，对生产过程进行智能调度和控制，提高生产的柔性和适应性。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智能制造技术在石油装备检测中的应用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1.利用无损检测技术，对石油装备进行内部缺陷检测，提高产品质量。</a:t>
            </a:r>
          </a:p>
          <a:p>
            <a:r>
              <a:t>2.采用机器视觉技术，对石油装备外观进行自动检测，提高检测效率。</a:t>
            </a:r>
          </a:p>
          <a:p>
            <a:r>
              <a:t>3.运用大数据和人工智能技术，对检测数据进行深度分析和挖掘，提前预警潜在问题，优化产品设计。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智能制造技术及其在石油装备中的应用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智能制造技术在石油装备维护中的应用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1.利用物联网技术，对石油装备进行实时状态监测，实现故障预警和预防性维护。</a:t>
            </a:r>
          </a:p>
          <a:p>
            <a:r>
              <a:t>2.运用人工智能技术，对维护数据进行深度分析，提高故障诊断的准确性和效率。</a:t>
            </a:r>
          </a:p>
          <a:p>
            <a:r>
              <a:t>3.采用虚拟现实技术，对石油装备进行模拟维护和训练，提高维护人员的技能水平。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智能制造技术在石油装备供应链管理中的应用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1.运用大数据技术，对供应链数据进行实时分析和预测，提高供应链的透明度和响应速度。</a:t>
            </a:r>
          </a:p>
          <a:p>
            <a:r>
              <a:t>2.采用人工智能技术，对供应链进行智能优化和调度，降低库存成本，提高供应链效率。</a:t>
            </a:r>
          </a:p>
          <a:p>
            <a:r>
              <a:t>3.利用区块链技术，确保供应链信息的真实性和可追溯性，提高供应链的可靠性和稳定性。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石油装备智能制造的发展趋势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石油装备智能制造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石油装备智能制造的发展趋势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数字化与自动化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1.随着技术的发展，石油装备的制造过程正逐步向数字化和自动化转型。数字化技术能够提高生产效率，降低人工成本，同时也提高了产品质量和生产精度。</a:t>
            </a:r>
          </a:p>
          <a:p>
            <a:r>
              <a:t>2.石油装备智能制造将更加注重数据分析和处理，通过数据驱动的生产决策，实现更加精细化的管理和优化。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智能化与物联网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1.物联网技术的应用将加速石油装备智能制造的发展。通过设备间的互联互通，实现智能化管理和监控，提高设备的运行效率和可靠性。</a:t>
            </a:r>
          </a:p>
          <a:p>
            <a:r>
              <a:t>2.智能化技术将在石油装备的设计、生产、运维等全生命周期中发挥重要作用，提高装备的性能和效益。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石油装备智能制造的发展趋势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绿色环保与可持续发展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1.随着社会对环保和可持续发展的日益关注，石油装备智能制造将更加注重环保和绿色生产。通过采用环保材料和工艺，减少生产过程中的环境污染。</a:t>
            </a:r>
          </a:p>
          <a:p>
            <a:r>
              <a:t>2.石油装备的设计将更加注重节能和减排，提高设备的能效和资源利用率，降低对环境的影响。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创新与研发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1.创新是推动石油装备智能制造发展的关键。企业需要加大研发投入，探索新的技术和应用，提高装备的技术含量和竞争力。</a:t>
            </a:r>
          </a:p>
          <a:p>
            <a:r>
              <a:t>2.石油装备制造企业需要与科研机构、高校等展开合作，共同推动技术创新和产业升级。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石油装备智能制造的发展趋势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产业链协同与整合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1.石油装备智能制造的发展需要整个产业链的协同和整合。从设计、制造到运维，各环节需要形成紧密的合作关系，实现资源的优化配置和共享。</a:t>
            </a:r>
          </a:p>
          <a:p>
            <a:r>
              <a:t>2.通过产业链的协同和整合，降低生产成本，提高整体效益，推动石油装备智能制造的快速发展。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国际标准与合规性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1.随着全球化的发展，石油装备智能制造需要更加注重国际标准和合规性。企业需要了解并遵守相关国际标准和法规，确保产品的质量和安全。</a:t>
            </a:r>
          </a:p>
          <a:p>
            <a:r>
              <a:t>2.通过参与国际标准的制定和修订，推动我国石油装备智能制造行业的健康发展，提高我国在国际竞争中的地位和影响力。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智能制造提高石油装备生产效率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石油装备智能制造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智能制造提高石油装备生产效率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智能制造技术提高生产效率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1.智能制造通过自动化和优化生产流程，能够大幅提高石油装备的生产效率。</a:t>
            </a:r>
          </a:p>
          <a:p>
            <a:r>
              <a:t>2.通过智能传感器和数据分析，智能制造能够实时监控和调整生产过程，降低生产时间和成本。</a:t>
            </a:r>
          </a:p>
          <a:p>
            <a:r>
              <a:t>3.智能制造技术能够帮助企业更好地应对市场变化，提高生产柔性，满足个性化需求。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智能化生产线的建设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1.智能化生产线能够实现从原材料到成品的全程自动化生产，提高生产效率。</a:t>
            </a:r>
          </a:p>
          <a:p>
            <a:r>
              <a:t>2.通过智能化改造，生产线能够实现多品种、小批量生产，提高设备利用率和生产效益。</a:t>
            </a:r>
          </a:p>
          <a:p>
            <a:r>
              <a:t>3.智能化生产线可以降低人工成本，提高生产质量，进一步提高企业的竞争力。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智能制造提高石油装备生产效率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智能化设备的应用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1.智能化设备具有自主决策和自主控制能力，能够提高生产效率和质量。</a:t>
            </a:r>
          </a:p>
          <a:p>
            <a:r>
              <a:t>2.智能化设备可以通过数据分析和预测，实现预防性维护和故障预警，降低维修成本。</a:t>
            </a:r>
          </a:p>
          <a:p>
            <a:r>
              <a:t>3.智能化设备的应用可以帮助企业实现数字化转型，提高企业的创新能力和市场竞争力。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智能化生产管理的实施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1.智能化生产管理能够实现生产过程的全面数字化，提高生产效率和透明度。</a:t>
            </a:r>
          </a:p>
          <a:p>
            <a:r>
              <a:t>2.通过智能化生产管理，企业可以实现资源的优化配置，提高生产计划和调度的准确性。</a:t>
            </a:r>
          </a:p>
          <a:p>
            <a:r>
              <a:t>3.智能化生产管理可以帮助企业实现精细化管理，提高企业的整体竞争力和可持续发展能力。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https://d.book118.com/266201231124010034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石油装备智能制造概述</vt:lpstr>
      <vt:lpstr> 石油装备智能制造概述</vt:lpstr>
      <vt:lpstr> 石油装备智能制造概述</vt:lpstr>
      <vt:lpstr> 智能制造技术及其在石油装备中的应用</vt:lpstr>
      <vt:lpstr> 智能制造技术及其在石油装备中的应用</vt:lpstr>
      <vt:lpstr> 智能制造技术及其在石油装备中的应用</vt:lpstr>
      <vt:lpstr> 智能制造技术及其在石油装备中的应用</vt:lpstr>
      <vt:lpstr> 石油装备智能制造的发展趋势</vt:lpstr>
      <vt:lpstr> 石油装备智能制造的发展趋势</vt:lpstr>
      <vt:lpstr> 石油装备智能制造的发展趋势</vt:lpstr>
      <vt:lpstr> 石油装备智能制造的发展趋势</vt:lpstr>
      <vt:lpstr> 智能制造提高石油装备生产效率</vt:lpstr>
      <vt:lpstr> 智能制造提高石油装备生产效率</vt:lpstr>
      <vt:lpstr> 智能制造提高石油装备生产效率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2024-09-03T20:01:09.009</cp:lastPrinted>
  <dcterms:created xsi:type="dcterms:W3CDTF">2024-09-03T12:01:09Z</dcterms:created>
  <dcterms:modified xsi:type="dcterms:W3CDTF">2024-09-03T12:01:11Z</dcterms:modified>
</cp:coreProperties>
</file>