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7FB8A-33EA-4CF1-B41A-72CBA2C94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1BF09-9903-4DA5-B3E3-0EE2C6D49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7F002-492C-47C3-B66F-B5B8200E9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966C3-6AB6-4F59-B2BB-E3BA1DED2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1287E8-38D1-4E57-B540-1A78C739F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F47E48-5E72-484D-9BD1-BE3B97274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33754A-AE93-45B3-AFFF-5924CE787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8724C-9236-45B0-B4E0-FBC2441E7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1FCAAA-42BA-4BFC-8C1A-9B2228FFB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7DD1C-4043-46C7-939C-2135C401C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6E56A-39D2-4A73-BAC8-9F0A5F675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2030111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循证护理血液内科PPT\n## 1.循证护理的基本概念与重要性\n### 1.1循证护理的定义与发展历程\n### 1.2循证护理的核心理念与原则\n### 1.3循证护理在血液内科的重要性及应用\n## 2.血液内科常见疾病的循证护理实践\n### 2.1白血病的循证护理策略\n### 2.2淋巴瘤的循证护理措施\n### 2.3骨髓增生异常综合症的循证护理方法\n## 3.循证护理在血液内科中的应用案例分析\n### 3.1循证护理在白血病化疗中的应用\n### 3.2循证护理在淋巴瘤放射治疗中的应用\n### 3.3循证护理在骨髓增生异常综合症患者护理中的应用\n## 4.循证护理在血液内科中的实施与挑战\n### 4.1循证护理实施的步骤与方法\n### 4.2循证护理在血液内科中的实践挑战与对策\n### 4.3循证护理在血液内科中的未来发展趋势\n## 5.血液内科护士循证护理能力的培养与提高\n### 5.1血液内科护士循证护理能力的重要性\n### 5.2血液内科护士循证护理能力的培养方法\n### 5.3血液内科护士循证护理能力的实践与评价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循证护理血液内科PPT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循证护理的基本概念与重要性</a:t>
            </a:r>
            <a:endParaRPr/>
          </a:p>
        </p:txBody>
      </p:sp>
      <p:sp>
        <p:nvSpPr>
          <p:cNvPr id="12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循证护理的定义</a:t>
                </a:r>
                <a:endParaRPr/>
              </a:p>
            </p:txBody>
          </p:sp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循证护理是一种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基于最佳证据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的护理实践方法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临床决策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，提高护理质量和患者满意度</a:t>
                </a:r>
                <a:endParaRPr/>
              </a:p>
            </p:txBody>
          </p:sp>
          <p:sp>
            <p:nvSpPr>
              <p:cNvPr id="1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循证护理的发展历程</a:t>
                </a:r>
                <a:endParaRPr/>
              </a:p>
            </p:txBody>
          </p:sp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20世纪80年代，加拿大护士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Dr. Guyatt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提出循证护理概念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20世纪90年代，循证护理逐渐在全球范围内得到推广和应用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21世纪初，循证护理成为护理领域的一种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主流实践模式</a:t>
                </a:r>
                <a:endParaRPr/>
              </a:p>
            </p:txBody>
          </p:sp>
          <p:sp>
            <p:nvSpPr>
              <p:cNvPr id="1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循证护理的定义与发展历程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循证护理的核心理念与原则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循证护理的核心理念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以患者为中心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，关注患者需求和期望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基于最佳证据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，提高护理决策的科学性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，促进护理质量的提升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循证护理的原则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证据的收集与评估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：获取、评价和综合最佳证据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证据的应用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：将最佳证据应用于护理实践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证据的持续更新与改进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：关注新的研究成果，不断完善护理实践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循证护理在血液内科的重要性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血液内科疾病复杂，需要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循证护理有助于提高护理质量，降低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循证护理有助于提高患者满意度，降低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医疗纠纷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循证护理在血液内科的应用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疾病诊断与治疗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：循证护理为血液内科疾病的诊断和治疗提供依据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：循证护理为血液内科患者的护理干预提供指导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：循证护理为血液内科患者及其家属提供科学的健康教育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循证护理在血液内科的重要性及应用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血液内科常见疾病的循证护理实践</a:t>
            </a:r>
            <a:endParaRPr/>
          </a:p>
        </p:txBody>
      </p:sp>
      <p:sp>
        <p:nvSpPr>
          <p:cNvPr id="22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白血病概述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白血病是一种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恶性血液病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，主要表现为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骨髓造血功能异常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白血病分为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急性白血病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慢性白血病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循证护理策略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：关注患者心理需求，提供心理支持和安慰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：严格执行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，加强口腔、皮肤和肛周护理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：关注化疗副作用，加强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恶心呕吐护理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白血病的循证护理策略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淋巴瘤概述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淋巴瘤是一种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，主要侵犯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淋巴系统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淋巴瘤分为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霍奇金淋巴瘤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非霍奇金淋巴瘤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循证护理措施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：评估患者疼痛程度，采取有效的疼痛缓解措施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：预防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，加强皮肤护理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：关注化疗副作用，加强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恶心呕吐护理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淋巴瘤的循证护理措施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骨髓增生异常综合症概述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骨髓增生异常综合症是一种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骨髓功能异常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骨髓增生异常综合症可能导致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循证护理方法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：评估患者输血需求，严格执行输血规程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：关注患者出血风险，加强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：严格执行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泌尿道护理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骨髓增生异常综合症的循证护理方法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循证护理在血液内科中的应用案例分析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化疗方案的选择</a:t>
                </a:r>
                <a:endParaRPr/>
              </a:p>
            </p:txBody>
          </p:sp>
          <p:sp>
            <p:nvSpPr>
              <p:cNvPr id="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循证证据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选择合适的化疗方案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疾病类型</a:t>
                </a:r>
                <a:endParaRPr/>
              </a:p>
            </p:txBody>
          </p:sp>
        </p:grpSp>
        <p:grpSp>
          <p:nvGrpSpPr>
            <p:cNvPr id="1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化疗副作用的护理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恶心呕吐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口腔溃疡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等副作用，采取有效的护理措施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，预防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血栓形成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化疗期间的舒适护理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，帮助患者树立战胜疾病的信心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，减轻患者的不适感</a:t>
                </a:r>
                <a:endParaRPr/>
              </a:p>
            </p:txBody>
          </p:sp>
        </p:grpSp>
      </p:grpSp>
      <p:pic>
        <p:nvPicPr>
          <p:cNvPr id="2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循证护理在白血病化疗中的应用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https://d.book118.com/266203011141010050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循证护理血液内科PPT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2024-09-16T00:00:05.047</cp:lastPrinted>
  <dcterms:created xsi:type="dcterms:W3CDTF">2024-09-15T16:00:05Z</dcterms:created>
  <dcterms:modified xsi:type="dcterms:W3CDTF">2024-09-15T16:00:07Z</dcterms:modified>
</cp:coreProperties>
</file>