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99C12-CDAD-430E-8F37-5281BA63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2BF16-D6F1-4D3F-AA48-66B8F6CB8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D5549-D650-46CA-82C5-0053E7196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70629-67B0-4769-8797-CFD6935E6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5DFA62-DB4E-46DC-ADCD-14095AF8F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7C2A91-92FE-4C20-BF45-F668C40F3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CF04EA-8F96-4C0D-89B4-6C9F5476F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CA3D9-38D8-4310-A82D-CAA9E653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7128C-15EC-4E06-9591-F5E85D47A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5EDA2-3E61-4B5D-A7BB-9F639044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0113D-7D02-4D6E-867D-E0BF19A11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0320204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2023-2028年漆包线行业市场深度分析及发展策略研究报告大纲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漆包线行业市场概述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2023-2028年漆包线行业市场深度分析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漆包线行业竞争格局分析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漆包线行业市场需求分析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漆包线行业市场供给分析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漆包线行业市场发展策略建议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漆包线行业市场发展趋势预测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简要介绍漆包线的定义、分类、应用领域等基本信息。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漆包线行业概述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分析当前漆包线市场的规模、竞争格局、发展趋势等，为后续深度分析奠定基础。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市场现状及趋势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阐述本报告的研究目的，即为漆包线企业提供市场深度分析和发展策略建议，帮助企业把握市场机遇，规避风险，实现可持续发展。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明确本报告的研究范围，包括漆包线行业的各个细分领域、主要参与者、相关政策法规等。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介绍本报告所采用的研究方法，包括文献综述、市场调研、专家访谈、案例分析等，以确保报告的准确性和客观性。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说明本报告所引用的数据来源，包括公开资料、企业内部数据、行业协会统计数据等，以确保数据的可靠性和权威性。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漆包线行业市场概述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74" r="97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36" r="330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漆包线是一种具有绝缘层的金属导线，由导体和绝缘层两部分组成，广泛应用于电机、电器、仪表等领域。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根据导体材料不同，漆包线可分为铜线、铝线等；根据绝缘层材料不同，可分为聚酯漆包线、聚氨酯漆包线、聚酰胺漆包线等。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漆包线定义和分类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包括铜、铝等金属原材料供应商，以及绝缘材料等辅助材料供应商。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漆包线制造商，通过采购原材料进行生产加工，制造出不同规格和性能的漆包线产品。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包括电机、电器、仪表等应用领域的制造商和最终用户。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漆包线行业产业链结构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漆包线行业市场现状及历史发展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近年来，随着电力、电子、汽车等行业的快速发展，漆包线市场需求不断增长。同时，行业竞争日益激烈，企业数量众多，市场集中度逐渐提高。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漆包线行业经历了从起步到快速发展的历程。随着技术的不断进步和市场需求的不断扩大，漆包线产品种类不断增加，性能不断提高，应用领域不断拓展。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2023-2028年漆包线行业市场深度分析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国家出台一系列政策，鼓励漆包线行业的发展，如提供税收优惠、资金扶持等。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随着环保意识的提高，国家对漆包线行业的环保要求也越来越高，企业需要加强环保投入。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国家制定了一系列漆包线行业标准，规范市场秩序，提高产品质量。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随着全球经济的复苏，中国经济增长保持稳定，为漆包线行业提供了良好的市场环境。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电力、电子、汽车等行业的快速发展，对漆包线的需求不断增加。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铜、铝等原材料价格波动对漆包线行业成本影响较大。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人口结构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中国人口老龄化趋势加剧，劳动力市场供给不足，企业需要提高自动化水平。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随着环保意识的提高，消费者对环保型漆包线的需求增加。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生活方式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人们生活方式的改变，如智能家居、电动汽车等的普及，对漆包线的需求也在发生变化。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随着科技的不断进步，漆包线行业也在不断进行技术创新，如研发新型材料、提高生产效率等。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人工智能、大数据等技术的应用，为漆包线行业提供了智能化发展的可能。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中国漆包线企业与国际先进企业的合作日益密切，共同推动技术进步和市场拓展。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技术环境分析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漆包线行业竞争格局分析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国际漆包线市场竞争格局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国际漆包线市场上，欧美、日本等发达国家的企业占据主导地位，拥有先进的生产技术和管理经验。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国际漆包线市场发展趋势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随着全球环保意识的提高和新能源汽车市场的快速增长，国际漆包线市场将呈现出更加绿色、环保、高性能的发展趋势。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国际漆包线市场规模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全球漆包线市场规模不断扩大，主要受到电气设备、汽车、电子等行业的驱动。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国际漆包线行业竞争状况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https://d.book118.com/266203202043010040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2024-09-06T13:33:59.401</cp:lastPrinted>
  <dcterms:created xsi:type="dcterms:W3CDTF">2024-09-06T05:33:59Z</dcterms:created>
  <dcterms:modified xsi:type="dcterms:W3CDTF">2024-09-06T05:34:01Z</dcterms:modified>
</cp:coreProperties>
</file>