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BA387B-42C2-42E5-87E6-CB7D89E00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765A9-17FA-44E2-B62E-7B4B1C2A4C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7EC593-C4E2-4E9A-B411-E5BED2E4D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0DD815-86B6-4B78-A903-CD9866372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0474A7-6477-402A-BC48-8F7329A134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CE1935-BDE7-4F52-A092-7751EBA7CE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E23183-D82E-4A2D-B97F-6AEB83F04D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F2FADA-2368-459B-B79E-03D58A5FA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B3D9F-BF94-4E57-8EF5-5F0CFFEDC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539456-0F40-4C32-8750-8F5D9346E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D2D92E-DA8B-4CA1-AD6B-28DBB1CF5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204044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大数据驱动的区域经济社会发展创新机制研究</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大数据与区域经济社会发展关系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大数据驱动的区域经济社会发展创新机制构建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大数据在区域经济社会发展中应用案例分析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大数据驱动的区域经济社会发展创新机制实施策略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大数据驱动的区域经济社会发展创新机制实施效果评价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大数据在区域经济社会发展中的作用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大数据可以提供更全面、更准确的信息支持，帮助政府和企业做出更科学、更合理的决策，推动区域经济社会发展。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大数据时代的到来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随着互联网、物联网、云计算等技术的快速发展，大数据已经成为推动经济社会发展的重要力量。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区域经济社会发展面临的挑战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传统区域经济社会发展模式已难以适应新时代的要求，需要借助大数据等新技术手段进行创新和转型。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目前，国内外学者已经对大数据在区域经济社会发展中的应用进行了广泛研究，涉及领域包括城市规划、交通管理、环境保护、医疗健康等。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未来，随着大数据技术的不断发展和应用领域的不断拓展，大数据在区域经济社会发展中的作用将更加凸显，相关研究也将更加深入和广泛。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国内外研究现状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本研究旨在探讨大数据驱动的区域经济社会发展创新机制，包括大数据在区域经济社会发展中的应用现状、存在的问题以及未来发展趋势等方面。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文献综述、案例分析、问卷调查等方法，对大数据在区域经济社会发展中的应用进行深入分析和研究。同时，还将运用统计学等方法对收集到的数据进行处理和分析，以确保研究结果的准确性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大数据与区域经济社会发展关系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138" r="1613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提高决策效率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优化资源配置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促进产业创新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加强社会治理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大数据对区域经济社会发展影响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大数据能够快速处理和分析海量信息，为政府和企业提供准确、及时的决策支持，提高决策效率。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大数据技术与传统产业的融合，可以推动产业技术创新和商业模式创新，提升产业竞争力。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通过对大数据的挖掘和分析，可以更加精准地了解市场需求和资源状况，实现资源的优化配置。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大数据可以帮助政府更好地了解社会动态和民意诉求，提高社会治理的针对性和有效性。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政府决策需求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区域经济社会发展需要政府制定科学合理的发展规划和政策，而大数据可以为政府决策提供有力支持。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企业发展需求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企业在市场竞争中需要了解市场需求、把握市场趋势，大数据可以帮助企业实现精准营销和产品开发。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社会治理需求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随着区域经济社会发展，社会问题也日益复杂多样，大数据可以帮助政府更好地了解社会动态和民意诉求，提高社会治理水平。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区域经济社会发展对大数据需求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094" r="2109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大数据技术的发展推动了区域经济社会的发展，而区域经济社会的发展又为大数据技术提供了更广阔的应用场景和数据来源。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相互促进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大数据技术与区域经济社会发展的深度融合，可以推动产业转型升级、提高政府治理效能、促进民生改善等方面的创新发展。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深度融合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大数据与区域经济社会发展需要协同发展，通过政策引导、技术创新、人才培养等措施，推动大数据技术与区域经济社会发展的良性互动和协同发展。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协同发展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大数据与区域经济社会发展互动关系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大数据驱动的区域经济社会发展创新机制构建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创新机制构建目标与原则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通过大数据技术的运用，推动区域经济社会发展创新，提升区域竞争力。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坚持创新驱动、市场导向、政府引导、社会参与、法治保障。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框架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包括数据收集、数据处理、数据分析、数据应用四个环节。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要素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包括大数据技术、创新主体、创新资源、创新环境、创新政策等。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创新机制构建框架与要素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从数据驱动的角度出发，通过大数据技术的运用，推动区域经济社会发展的创新。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包括数据挖掘、机器学习、深度学习等大数据分析方法，以及创新实验、创新平台、创新网络等创新实践方法。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路径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创新机制构建路径与方法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大数据在区域经济社会发展中应用案例分析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https://d.book118.com/266204044130010040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2024-09-07T00:38:35.085</cp:lastPrinted>
  <dcterms:created xsi:type="dcterms:W3CDTF">2024-09-06T16:38:35Z</dcterms:created>
  <dcterms:modified xsi:type="dcterms:W3CDTF">2024-09-06T16:38:37Z</dcterms:modified>
</cp:coreProperties>
</file>