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31329-C415-4EFE-AAF1-C178E15C5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AB4AF-8CFA-47C2-BF45-E0CFC4F14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2A8EE-6476-4C82-ACC5-EBFD6A3B1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98A8B-B324-475A-8C8D-40D36D7A4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4557C9-044B-4DD5-9E14-3E183C0B9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465930-708D-4F6A-98C3-72C9C3D13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417310-D139-4DF6-BC3E-7D8D89F2F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BEE90-B938-4541-9073-1D9F95F2D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C7868-A421-4750-B046-6A4F4EA61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3B83C-0952-40FE-AA54-54FBA7A13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3DD8A-907C-4BAF-A7BC-BE6542494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0410123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给深圳土增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深圳土地市场现状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土增业务概述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深圳土增市场分析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深圳土增业务运营情况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深圳土增业务财务表现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深圳土增业务前景展望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完善土地市场机制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建立公开、公平、公正的土地市场，通过市场竞争实现土地资源的优化配置，提高土地利用效率。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平衡各方利益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在土地增值收益分配中，兼顾国家、集体和个人利益，确保各方利益的平衡和协调。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促进土地资源的合理利用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通过土地增值收益的合理分配，激励土地所有者、使用者更加高效、合理地利用土地资源，推动城市可持续发展。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417" r="8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重点介绍深圳土地增值收益分配的现状、存在的问题及其原因，提出针对性的改革措施和政策建议。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通过本次汇报，旨在引起社会各界对深圳土地增值收益分配问题的关注和讨论，推动相关政策的制定和完善。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汇报对象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本次汇报面向深圳市政府及相关部门领导、专家学者和社会公众。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深圳土地市场现状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土地利用效率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深圳土地利用效率较高，单位面积土地产出和税收贡献均居全国前列。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土地利用结构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深圳土地利用以建设用地为主，农用地和未利用地占比较小。建设用地中，工业用地、商住用地和公共服务用地占比较大。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土地利用问题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随着城市快速发展，深圳面临建设用地紧张、土地供需矛盾突出等问题，同时，部分区域土地利用效率低下、用地结构不合理等问题也亟待解决。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土地利用情况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深圳土地供应受到严格限制，新增建设用地供应逐年减少，城市更新成为土地供应的主要来源。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土地供应情况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土地需求情况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土地供需矛盾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875" b="8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随着人口和产业集聚，深圳土地需求持续增长，尤其是商住用地和工业用地需求旺盛。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深圳土地供需矛盾突出，土地供应不能满足市场需求，导致土地价格上涨迅速。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土地供应与需求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土地价格总体走势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近年来，深圳土地价格持续上涨，尤其是商住用地价格涨幅较大。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土地价格影响因素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深圳土地价格受到宏观经济、政策调控、城市规划、基础设施建设等多方面因素的影响。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土地价格趋势预测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未来，随着深圳经济社会发展和城市更新推进，土地价格仍将保持上涨态势，但涨幅将逐渐趋稳。同时，政府将加大土地供应和调控力度，促进土地市场平稳健康发展。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土地价格走势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土增业务概述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土增业务定义与分类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土增业务定义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土增业务是指对土地进行增值开发和经营的活动，包括土地开发、整理、转让、出租、抵押等。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土增业务分类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根据土地性质和用途的不同，土增业务可分为住宅用地、商业用地、工业用地、农业用地等。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土增业务一般包括土地获取、规划设计、开发建设、销售运营等阶段。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土增业务流程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在土增业务中，需遵守相关法律法规和政策，确保土地资源的合理利用和保护，同时要注重环境保护和可持续发展。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土增业务规范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土增业务流程及规范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规定了土地的所有权、使用权、管理权等，是土增业务的基本法规。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土地管理法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城市规划法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房地产管理法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其他相关政策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规定了城市规划的制定、实施和监督，对土增业务的规划设计和开发建设有重要指导作用。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规定了房地产的开发、交易、管理等，对土增业务的销售运营有重要影响。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如土地利用政策、产业政策、环保政策等，也会对土增业务产生一定的影响。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土增业务相关法规政策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深圳土增市场分析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深圳土增市场在过去几年中呈现出稳步增长的态势，市场规模不断扩大。随着城市化进程的加速和基础设施建设的不断完善，预计未来几年深圳土增市场将继续保持增长。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增长潜力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深圳作为中国经济最发达的城市之一，拥有庞大的经济体量和人口基数，为土增市场的发展提供了广阔的空间。同时，深圳政府积极推动城市更新和产业升级，将进一步促进土增市场的需求增长。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市场规模与增长潜力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https://d.book118.com/266204101234010045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2024-09-14T22:30:55.090</cp:lastPrinted>
  <dcterms:created xsi:type="dcterms:W3CDTF">2024-09-14T14:30:55Z</dcterms:created>
  <dcterms:modified xsi:type="dcterms:W3CDTF">2024-09-14T14:30:57Z</dcterms:modified>
</cp:coreProperties>
</file>