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D512C-F7E7-4417-8FE2-79DB71A12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E2CA4-2FBC-40FA-8D65-6B09EBA1F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3890A-C166-4AB8-B29A-D565D9E31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556A0-D482-4597-8C6D-A44EDDFEC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16AB5A-24C7-46AD-84BD-42B45610A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13BACA-FC34-4E21-A576-1EEED5F42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CD6C23-500C-483A-B547-40DE103DF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AF829-A30D-46E7-83F9-5EECD9101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321C9-1C37-421B-AB9F-BCB5331F2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0C7A5-4A93-425E-AE67-DBD92C11E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857FA-693B-4736-B43B-06EEA1CAD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042400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成品油批发竞争格局分析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成品油批发市场概述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成品油批发竞争格局现状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成品油批发竞争格局影响因素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成品油批发竞争格局发展趋势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成品油批发竞争策略建议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成品油批发市场概述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成品油批发市场的定义与特点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成品油批发市场是指从事成品油批发经营活动的市场，是连接成品油生产、流通和消费的重要环节。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成品油批发市场具有规模大、交易额高、参与者众多等特点，是成品油市场的重要组成部分。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保障供应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成品油批发市场为下游用户提供稳定、可靠的油品供应，保障了国民经济和人民生活的正常运转。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促进流通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成品油批发市场促进了油品的流通，提高了资源配置效率，降低了物流成本。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价格发现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成品油批发市场通过市场机制形成了合理的价格，为生产者和消费者提供了决策依据。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成品油批发市场的重要性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我国成品油批发市场经历了从计划经济到市场经济的转型，逐步形成了以市场为导向的竞争格局。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目前，我国成品油批发市场已经形成了国有、民营、外资等多种所有制并存的格局，市场规模不断扩大，竞争日益激烈。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2917" r="12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未来，我国成品油批发市场将进一步开放，市场竞争将更加激烈，同时，也将更加注重环保和可持续发展。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成品油批发市场的历史与发展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成品油批发竞争格局现状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竞争格局概述</a:t>
              </a:r>
            </a:p>
          </p:txBody>
        </p:sp>
      </p:grpSp>
      <p:sp>
        <p:nvSpPr>
          <p:cNvPr id="32" name="Freeform 32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成品油批发市场是一个高度竞争的市场，主要由国有企业、跨国石油公司和民营企业等参与竞争。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竞争格局呈现出多元化、差异化和动态化的特点，不同企业根据自身优势和资源条件，采取不同的竞争策略。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随着环保要求的提高和能源结构的调整，成品油批发市场将面临更大的变革和挑战。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中石化、中石油等国有企业凭借其完善的销售网络和资源优势，在市场上占据主导地位。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跨国石油公司如壳牌、BP等在高端油品和特种油品领域具有较强的竞争力。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民营企业则以其灵活的经营机制和创新能力，在部分细分市场和地区市场取得一定优势。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8308" b="83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市场集中度分析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成品油批发市场呈现出较高的市场集中度，主要参与者包括国有企业、跨国石油公司和部分规模较大的民营企业。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国有企业占据了约60%的市场份额，跨国石油公司和民营企业分别占据约20%和10%的市场份额。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市场集中度较高，主要原因是成品油批发市场需要较大的资金投入和资源整合能力，新进入者较难打破现有竞争格局。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成品油批发竞争格局影响因素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政策因素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政府的政策法规对成品油批发行业具有重要影响，如价格管制、税收政策、环保法规等。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与政府建立良好关系的企业在获取资源和经营许可方面具有优势，能够更好地应对政策变化。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政府关系</a:t>
            </a:r>
          </a:p>
        </p:txBody>
      </p:sp>
      <p:sp>
        <p:nvSpPr>
          <p:cNvPr id="30" name="AutoShape 30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市场需求的变化直接影响成品油批发的销售量，经济繁荣时需求增加，经济衰退时需求减少。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国际原油价格的波动对成品油批发企业的成本和利润产生直接影响。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先进的物流技术能够提高成品油的运输效率，降低运输成本。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信息技术在成品油批发中用于管理库存、优化物流和销售渠道等方面，提高运营效率。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https://d.book118.com/266204240002010055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2024-09-22T08:41:50.559</cp:lastPrinted>
  <dcterms:created xsi:type="dcterms:W3CDTF">2024-09-22T00:41:50Z</dcterms:created>
  <dcterms:modified xsi:type="dcterms:W3CDTF">2024-09-22T00:41:52Z</dcterms:modified>
</cp:coreProperties>
</file>