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FBA2E-E9F2-4468-B64C-74482475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0ADCD-AB59-4E6B-AB1F-F6F96952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99EC9-1D6D-4271-8BC3-6540AAB5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F4705-E784-4E9C-9B2B-F36C487E5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7B24D-55B2-4010-97AF-7EAF33262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F2EDE-3E48-4060-AB59-BAE21936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3912F-20FD-47B5-8C75-EC76C65B6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F1E5D-9E20-4E39-88EA-89732BB4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E81D6-994A-4CA0-9E69-B188D6C05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EFE9C-34A1-4FC2-B0EF-564E5499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E7D2D-D44A-49BD-951E-F02BF7163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10105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科学问题科学假说和科学理论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科学假说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科学理论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三者关系及相互影响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实例分析：从问题到假说再到理论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7" r="33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09" r="16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科学问题主要来源于自然现象、社会实践和科学技术发展中的矛盾与困惑。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根据问题的性质，科学问题可分为基础科学问题、应用科学问题和开发研究问题。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64" r="13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科学问题的提出需要具备一定的科学素养和敏锐的观察力，能够发现并准确描述问题。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在提出众多科学问题后，需要对其进行筛选，以确定哪些问题是具有研究价值和可行性的。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问题提出与筛选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95" r="43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通过观察和实验收集数据，为解决问题提供实证支持。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观察与实验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根据已有知识和经验提出假设，并通过实验进行验证，以确定假设的正确性。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假设与验证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运用归纳和演绎等逻辑推理方法，从个别到一般或从一般到个别地推导结论。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归纳与演绎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对于复杂问题，需要跨学科领域的专家共同合作，共同寻找解决方案。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跨学科合作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科学假说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假说形成与特点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科学假说是在已有科学知识和经验基础上，通过创造性思维提出的对未知自然现象及其规律的猜测性解释。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假说是具有科学依据的猜测，具有可检验性、可预测性和可变性等特点。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实验验证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通过设计和实施实验来检验假说是否符合客观事实，是最直接、最有效的验证方法。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观测验证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通过观测自然现象或收集相关数据来检验假说的正确性，常用于天文学、地质学等领域。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逻辑推理验证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运用逻辑推理方法对假说进行推导和演绎，检查其内在逻辑是否自洽，能否解释已知事实和预测未知现象。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假说验证方法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假说是科学探索未知世界的重要手段，能够引导科学家进行有针对性的研究。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假说能够解释已知自然现象，使人们对自然世界有更深入的认识和理解。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正确的假说能够推动科学理论的发展和完善，为科学进步提供动力。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基于假说的研究成果可以转化为实际应用，指导社会实践和生产活动。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假说在科学研究中作用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https://d.book118.com/266210105040010052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2024-09-18T11:01:55.324</cp:lastPrinted>
  <dcterms:created xsi:type="dcterms:W3CDTF">2024-09-18T03:01:55Z</dcterms:created>
  <dcterms:modified xsi:type="dcterms:W3CDTF">2024-09-18T03:01:57Z</dcterms:modified>
</cp:coreProperties>
</file>