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F24B0-456C-4DE2-86EE-0ACCE4969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FF3BE-F14B-4472-B02B-0B31FEBFF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E6FB0-69B7-4EA4-8C20-7FB7D7F0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5A236-B0F3-40ED-AD1F-E0DE027B3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F1CF8-273F-42F7-A4CB-F95BB811C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C7484-3C78-42CC-9807-F16BB8E5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D2EB4-1085-4492-89DB-8A025457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A8E31-BA05-4E96-B619-31801D9B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62BDA-4C19-4837-A1EB-F5A1660A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F0159-F121-4130-B245-9B068B6E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5C55B-D3E3-4DC8-B766-55DA43E9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13211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540354" y="2998504"/>
            <a:ext cx="5140325" cy="579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3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网店商品数据分析报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44362" y="3785379"/>
            <a:ext cx="7903276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1037"/>
            <a:ext cx="2348229" cy="3197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1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2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网店商品数据概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览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7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商品销售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6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商品流量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2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商品评价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589987" y="1233487"/>
            <a:ext cx="1162685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657"/>
              </a:lnSpc>
            </a:pPr>
            <a:endParaRPr lang="Arial" altLang="Arial" sz="100"/>
          </a:p>
          <a:p>
            <a:pPr marL="81734" algn="l" rtl="0" eaLnBrk="0">
              <a:lnSpc>
                <a:spcPct val="91000"/>
              </a:lnSpc>
            </a:pPr>
            <a:r>
              <a:rPr sz="36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6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03088" y="1424900"/>
            <a:ext cx="3440500" cy="4346500"/>
            <a:chExt cx="3440500" cy="4346500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0" name="path"/>
              <p:cNvSpPr/>
              <p:nvPr/>
            </p:nvSpPr>
            <p:spPr>
              <a:xfrm>
                <a:off x="0" y="0"/>
                <a:ext cx="2590124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FF6D1B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" name="path"/>
              <p:cNvSpPr/>
              <p:nvPr/>
            </p:nvSpPr>
            <p:spPr>
              <a:xfrm>
                <a:off x="313929" y="1194148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FE2D1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path"/>
              <p:cNvSpPr/>
              <p:nvPr/>
            </p:nvSpPr>
            <p:spPr>
              <a:xfrm>
                <a:off x="304404" y="1184623"/>
                <a:ext cx="2890943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" name="textbox 13"/>
            <p:cNvSpPr/>
            <p:nvPr/>
          </p:nvSpPr>
          <p:spPr>
            <a:xfrm>
              <a:off x="608900" y="534710"/>
              <a:ext cx="2253614" cy="20529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95066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7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13728" algn="l" rtl="0" eaLnBrk="0">
                <a:lnSpc>
                  <a:spcPct val="94000"/>
                </a:lnSpc>
                <a:spcBef>
                  <a:spcPts val="391"/>
                </a:spcBef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发现商品销售中存在</a:t>
              </a: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问题，</a:t>
              </a:r>
              <a:endParaRPr lang="Microsoft YaHei" altLang="Microsoft YaHei" sz="1300"/>
            </a:p>
            <a:p>
              <a:pPr marL="13900" algn="l" rtl="0" eaLnBrk="0">
                <a:lnSpc>
                  <a:spcPct val="95000"/>
                </a:lnSpc>
                <a:spcBef>
                  <a:spcPts val="948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提出改进建议，提高网店的</a:t>
              </a:r>
              <a:r>
                <a:rPr sz="1300" spc="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12700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300" spc="-4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售业绩和客户满意度。</a:t>
              </a:r>
              <a:endParaRPr lang="Microsoft YaHei" altLang="Microsoft YaHei" sz="1300"/>
            </a:p>
          </p:txBody>
        </p:sp>
        <p:sp>
          <p:nvSpPr>
            <p:cNvPr id="14" name="path"/>
            <p:cNvSpPr/>
            <p:nvPr/>
          </p:nvSpPr>
          <p:spPr>
            <a:xfrm>
              <a:off x="2931145" y="359999"/>
              <a:ext cx="509354" cy="509354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904944" y="1398354"/>
            <a:ext cx="3339397" cy="4346500"/>
            <a:chExt cx="3339397" cy="4346500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5" name="path"/>
              <p:cNvSpPr/>
              <p:nvPr/>
            </p:nvSpPr>
            <p:spPr>
              <a:xfrm>
                <a:off x="0" y="0"/>
                <a:ext cx="2590123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path"/>
              <p:cNvSpPr/>
              <p:nvPr/>
            </p:nvSpPr>
            <p:spPr>
              <a:xfrm>
                <a:off x="313928" y="1194147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FE9CC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path"/>
              <p:cNvSpPr/>
              <p:nvPr/>
            </p:nvSpPr>
            <p:spPr>
              <a:xfrm>
                <a:off x="304404" y="1184623"/>
                <a:ext cx="2890942" cy="3161877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4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9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8"/>
            <p:cNvSpPr/>
            <p:nvPr/>
          </p:nvSpPr>
          <p:spPr>
            <a:xfrm>
              <a:off x="622488" y="434339"/>
              <a:ext cx="2729864" cy="24885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500"/>
            </a:p>
            <a:p>
              <a:pPr marL="25301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r>
                <a:rPr sz="5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endParaRPr lang="Microsoft YaHei" altLang="Microsoft YaHei" sz="57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4000"/>
                </a:lnSpc>
                <a:spcBef>
                  <a:spcPts val="399"/>
                </a:spcBef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通过对网店商品数据</a:t>
              </a: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分析，</a:t>
              </a:r>
              <a:endParaRPr lang="Microsoft YaHei" altLang="Microsoft YaHei" sz="1300"/>
            </a:p>
            <a:p>
              <a:pPr marL="19558" algn="l" rtl="0" eaLnBrk="0">
                <a:lnSpc>
                  <a:spcPct val="94000"/>
                </a:lnSpc>
                <a:spcBef>
                  <a:spcPts val="963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了解商品的销售情况、客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</a:t>
              </a:r>
              <a:endParaRPr lang="Microsoft YaHei" altLang="Microsoft YaHei" sz="1300"/>
            </a:p>
            <a:p>
              <a:pPr marL="15271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买行为和市场需求，为网店</a:t>
              </a:r>
              <a:r>
                <a:rPr sz="1300" spc="1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13385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300" spc="-4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运营决策提供数据支</a:t>
              </a:r>
              <a:r>
                <a:rPr sz="1300" spc="-1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  <p:sp>
          <p:nvSpPr>
            <p:cNvPr id="19" name="path"/>
            <p:cNvSpPr/>
            <p:nvPr/>
          </p:nvSpPr>
          <p:spPr>
            <a:xfrm>
              <a:off x="2830041" y="447039"/>
              <a:ext cx="509355" cy="509355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7" name="group 10"/>
          <p:cNvGrpSpPr/>
          <p:nvPr/>
        </p:nvGrpSpPr>
        <p:grpSpPr>
          <a:xfrm rot="21600000">
            <a:off x="8201327" y="1424900"/>
            <a:ext cx="3195347" cy="4346500"/>
            <a:chExt cx="3195347" cy="4346500"/>
          </a:xfrm>
        </p:grpSpPr>
        <p:grpSp>
          <p:nvGrpSpPr>
            <p:cNvPr id="48" name="group 12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20" name="path"/>
              <p:cNvSpPr/>
              <p:nvPr/>
            </p:nvSpPr>
            <p:spPr>
              <a:xfrm>
                <a:off x="0" y="0"/>
                <a:ext cx="2590125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path"/>
              <p:cNvSpPr/>
              <p:nvPr/>
            </p:nvSpPr>
            <p:spPr>
              <a:xfrm>
                <a:off x="313930" y="1194148"/>
                <a:ext cx="2871892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FFE9CC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2" name="path"/>
              <p:cNvSpPr/>
              <p:nvPr/>
            </p:nvSpPr>
            <p:spPr>
              <a:xfrm>
                <a:off x="304405" y="1184623"/>
                <a:ext cx="2890942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9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" name="textbox 23"/>
            <p:cNvSpPr/>
            <p:nvPr/>
          </p:nvSpPr>
          <p:spPr>
            <a:xfrm>
              <a:off x="644140" y="498258"/>
              <a:ext cx="2252345" cy="2088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59827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7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13385" algn="l" rtl="0" eaLnBrk="0">
                <a:lnSpc>
                  <a:spcPct val="94000"/>
                </a:lnSpc>
                <a:spcBef>
                  <a:spcPts val="391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预测未来市场需求和趋势，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</a:t>
              </a:r>
              <a:endParaRPr lang="Microsoft YaHei" altLang="Microsoft YaHei" sz="1300"/>
            </a:p>
            <a:p>
              <a:pPr marL="24529" algn="l" rtl="0" eaLnBrk="0">
                <a:lnSpc>
                  <a:spcPct val="94000"/>
                </a:lnSpc>
                <a:spcBef>
                  <a:spcPts val="963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网店制定合理的商品策</a:t>
              </a:r>
              <a:r>
                <a:rPr sz="1300" spc="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略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和营</a:t>
              </a:r>
              <a:endParaRPr lang="Microsoft YaHei" altLang="Microsoft YaHei" sz="1300"/>
            </a:p>
            <a:p>
              <a:pPr algn="l" rtl="0" eaLnBrk="0">
                <a:lnSpc>
                  <a:spcPct val="101000"/>
                </a:lnSpc>
              </a:pPr>
              <a:endParaRPr lang="Arial" altLang="Arial" sz="800"/>
            </a:p>
            <a:p>
              <a:pPr algn="l" rtl="0" eaLnBrk="0">
                <a:lnSpc>
                  <a:spcPct val="7738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100000"/>
                </a:lnSpc>
              </a:pPr>
              <a:r>
                <a:rPr sz="1200" spc="-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销计划</a:t>
              </a:r>
              <a:r>
                <a:rPr sz="12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</p:grpSp>
      <p:sp>
        <p:nvSpPr>
          <p:cNvPr id="24" name="textbox 24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Microsoft YaHei" altLang="Microsoft YaHei" sz="3000"/>
          </a:p>
        </p:txBody>
      </p:sp>
      <p:grpSp>
        <p:nvGrpSpPr>
          <p:cNvPr id="49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5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49" name="textbox 49"/>
            <p:cNvSpPr/>
            <p:nvPr/>
          </p:nvSpPr>
          <p:spPr>
            <a:xfrm>
              <a:off x="-12700" y="-12700"/>
              <a:ext cx="10277475" cy="1298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9573"/>
                </a:lnSpc>
              </a:pPr>
              <a:endParaRPr lang="Arial" altLang="Arial" sz="100"/>
            </a:p>
            <a:p>
              <a:pPr marL="282117" algn="l" rtl="0" eaLnBrk="0">
                <a:lnSpc>
                  <a:spcPct val="83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在竞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争激烈的电商市场中，网店需要通过对商品数据的分析来优化运营策略，提高</a:t>
              </a:r>
              <a:endParaRPr lang="Microsoft YaHei" altLang="Microsoft YaHei" sz="1500"/>
            </a:p>
            <a:p>
              <a:pPr marL="282689" algn="l" rtl="0" eaLnBrk="0">
                <a:lnSpc>
                  <a:spcPts val="2134"/>
                </a:lnSpc>
              </a:pPr>
              <a:r>
                <a:rPr sz="1400" spc="-1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竞争力。</a:t>
              </a:r>
              <a:endParaRPr lang="Microsoft YaHei" altLang="Microsoft YaHei" sz="14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51" name="textbox 51"/>
            <p:cNvSpPr/>
            <p:nvPr/>
          </p:nvSpPr>
          <p:spPr>
            <a:xfrm>
              <a:off x="-12700" y="-12700"/>
              <a:ext cx="10283190" cy="13169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3058195" indent="-1333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本报告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基于实际数据，采用数据分析方法，对网店商品进行全面的分析，为网店运    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营提供决策依据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52" name="textbox 52"/>
          <p:cNvSpPr/>
          <p:nvPr/>
        </p:nvSpPr>
        <p:spPr>
          <a:xfrm>
            <a:off x="2789746" y="1388509"/>
            <a:ext cx="8008619" cy="1287144"/>
          </a:xfrm>
          <a:prstGeom prst="rect">
            <a:avLst/>
          </a:prstGeom>
          <a:solidFill>
            <a:srgbClr val="FF6D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803425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随着互联网的普及和电子商务的快速发展，网店已成为消费者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物的重要渠道。</a:t>
            </a:r>
            <a:endParaRPr lang="Microsoft YaHei" altLang="Microsoft YaHei" sz="1500"/>
          </a:p>
        </p:txBody>
      </p:sp>
      <p:pic>
        <p:nvPicPr>
          <p:cNvPr id="53" name="picture 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2319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" name="picture 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4292451" y="1237297"/>
            <a:ext cx="3645534" cy="2003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310235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36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网店商品数据</a:t>
            </a:r>
            <a:r>
              <a:rPr sz="36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览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78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BF6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84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textbox 85"/>
            <p:cNvSpPr/>
            <p:nvPr/>
          </p:nvSpPr>
          <p:spPr>
            <a:xfrm>
              <a:off x="346090" y="323866"/>
              <a:ext cx="4178934" cy="7867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706"/>
                </a:lnSpc>
              </a:pPr>
              <a:endParaRPr lang="Arial" altLang="Arial" sz="100"/>
            </a:p>
            <a:p>
              <a:pPr marL="14643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endParaRPr lang="Microsoft YaHei" altLang="Microsoft YaHei" sz="21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分析各类商品的销售量，了解哪些商品更受欢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迎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86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7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88"/>
          <p:cNvSpPr/>
          <p:nvPr/>
        </p:nvSpPr>
        <p:spPr>
          <a:xfrm>
            <a:off x="7199318" y="2085781"/>
            <a:ext cx="3988434" cy="771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14"/>
              </a:lnSpc>
            </a:pPr>
            <a:endParaRPr lang="Arial" altLang="Arial" sz="100"/>
          </a:p>
          <a:p>
            <a:pPr marL="14643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</a:t>
            </a:r>
            <a:endParaRPr lang="Microsoft YaHei" altLang="Microsoft YaHei" sz="21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分析各类商品的销售额，了解商品的利润贡献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2674731" y="4535040"/>
            <a:ext cx="3416934" cy="762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4643" algn="l" rtl="0" eaLnBrk="0">
              <a:lnSpc>
                <a:spcPct val="92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销售趋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21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分析商品销售趋势，预测未来销售情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0" name="textbox 90"/>
          <p:cNvSpPr/>
          <p:nvPr/>
        </p:nvSpPr>
        <p:spPr>
          <a:xfrm>
            <a:off x="442263" y="318468"/>
            <a:ext cx="3075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商品销售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FFE9C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3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5" name="picture 1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1097469" y="4823596"/>
            <a:ext cx="4024629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695"/>
              </a:lnSpc>
            </a:pPr>
            <a:endParaRPr lang="Arial" altLang="Arial" sz="100"/>
          </a:p>
          <a:p>
            <a:pPr marL="1560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900"/>
          </a:p>
          <a:p>
            <a:pPr algn="l" rtl="0" eaLnBrk="0">
              <a:lnSpc>
                <a:spcPct val="7230"/>
              </a:lnSpc>
            </a:pPr>
            <a:endParaRPr lang="Arial" altLang="Arial" sz="100"/>
          </a:p>
          <a:p>
            <a:pPr marL="21843" indent="-9143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商品被点击后实际购买的转化率，了解商品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的购买转化能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7" name="textbox 117"/>
          <p:cNvSpPr/>
          <p:nvPr/>
        </p:nvSpPr>
        <p:spPr>
          <a:xfrm>
            <a:off x="1097469" y="1576930"/>
            <a:ext cx="4369434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634"/>
              </a:lnSpc>
            </a:pPr>
            <a:endParaRPr lang="Arial" altLang="Arial" sz="100"/>
          </a:p>
          <a:p>
            <a:pPr marL="164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分析各类商品的访问量，了解用户对商品的关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500"/>
          </a:p>
        </p:txBody>
      </p:sp>
      <p:sp>
        <p:nvSpPr>
          <p:cNvPr id="118" name="textbox 118"/>
          <p:cNvSpPr/>
          <p:nvPr/>
        </p:nvSpPr>
        <p:spPr>
          <a:xfrm>
            <a:off x="1097469" y="3187160"/>
            <a:ext cx="3797934" cy="782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18"/>
              </a:lnSpc>
            </a:pPr>
            <a:endParaRPr lang="Arial" altLang="Arial" sz="100"/>
          </a:p>
          <a:p>
            <a:pPr marL="1678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分析商品被点击的次数，了解商品的吸引力。</a:t>
            </a:r>
            <a:endParaRPr lang="Microsoft YaHei" altLang="Microsoft YaHei" sz="1500"/>
          </a:p>
        </p:txBody>
      </p:sp>
      <p:sp>
        <p:nvSpPr>
          <p:cNvPr id="119" name="textbox 119"/>
          <p:cNvSpPr/>
          <p:nvPr/>
        </p:nvSpPr>
        <p:spPr>
          <a:xfrm>
            <a:off x="1220064" y="378647"/>
            <a:ext cx="2297429" cy="436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9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商品流量数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3000"/>
          </a:p>
        </p:txBody>
      </p:sp>
      <p:sp>
        <p:nvSpPr>
          <p:cNvPr id="120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2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45" name="textbox 145"/>
          <p:cNvSpPr/>
          <p:nvPr/>
        </p:nvSpPr>
        <p:spPr>
          <a:xfrm>
            <a:off x="2361183" y="3581429"/>
            <a:ext cx="4024629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用户对商品的评价满意度，了解商品的质量</a:t>
            </a:r>
            <a:endParaRPr lang="Microsoft YaHei" altLang="Microsoft YaHei" sz="1500"/>
          </a:p>
          <a:p>
            <a:pPr marL="13461" algn="l" rtl="0" eaLnBrk="0">
              <a:lnSpc>
                <a:spcPts val="2698"/>
              </a:lnSpc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和服务水平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46" name="textbox 146"/>
          <p:cNvSpPr/>
          <p:nvPr/>
        </p:nvSpPr>
        <p:spPr>
          <a:xfrm>
            <a:off x="2361183" y="5347663"/>
            <a:ext cx="402462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用户对商品的具体评价内容，了解商品的优</a:t>
            </a:r>
            <a:endParaRPr lang="Microsoft YaHei" altLang="Microsoft YaHei" sz="1500"/>
          </a:p>
          <a:p>
            <a:pPr marL="14224" algn="l" rtl="0" eaLnBrk="0">
              <a:lnSpc>
                <a:spcPts val="2692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7" name="textbox 147"/>
          <p:cNvSpPr/>
          <p:nvPr/>
        </p:nvSpPr>
        <p:spPr>
          <a:xfrm>
            <a:off x="2361183" y="1928236"/>
            <a:ext cx="4024629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各类商品的评价数量，了解用户对商品的关</a:t>
            </a:r>
            <a:endParaRPr lang="Microsoft YaHei" altLang="Microsoft YaHei" sz="1500"/>
          </a:p>
          <a:p>
            <a:pPr marL="13652" algn="l" rtl="0" eaLnBrk="0">
              <a:lnSpc>
                <a:spcPts val="2686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注度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8" name="textbox 148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49" name="textbox 149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50" name="textbox 150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FF900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3075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商品评价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2" name="textbox 172"/>
          <p:cNvSpPr/>
          <p:nvPr/>
        </p:nvSpPr>
        <p:spPr>
          <a:xfrm>
            <a:off x="2363534" y="3149367"/>
            <a:ext cx="1041400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7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价满意度</a:t>
            </a:r>
            <a:endParaRPr lang="Microsoft YaHei" altLang="Microsoft YaHei" sz="1600"/>
          </a:p>
        </p:txBody>
      </p:sp>
      <p:sp>
        <p:nvSpPr>
          <p:cNvPr id="173" name="textbox 173"/>
          <p:cNvSpPr/>
          <p:nvPr/>
        </p:nvSpPr>
        <p:spPr>
          <a:xfrm>
            <a:off x="2363534" y="4915627"/>
            <a:ext cx="837564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8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价内容</a:t>
            </a:r>
            <a:endParaRPr lang="Microsoft YaHei" altLang="Microsoft YaHei" sz="1600"/>
          </a:p>
        </p:txBody>
      </p:sp>
      <p:sp>
        <p:nvSpPr>
          <p:cNvPr id="174" name="textbox 174"/>
          <p:cNvSpPr/>
          <p:nvPr/>
        </p:nvSpPr>
        <p:spPr>
          <a:xfrm>
            <a:off x="2363534" y="1472019"/>
            <a:ext cx="837564" cy="245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68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价数量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6" name="textbox 176"/>
          <p:cNvSpPr/>
          <p:nvPr/>
        </p:nvSpPr>
        <p:spPr>
          <a:xfrm>
            <a:off x="4721762" y="1237297"/>
            <a:ext cx="2759075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880925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商品销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6" cy="4843295"/>
          </a:xfrm>
          <a:prstGeom prst="rect">
            <a:avLst/>
          </a:prstGeom>
        </p:spPr>
      </p:pic>
      <p:sp>
        <p:nvSpPr>
          <p:cNvPr id="179" name="textbox 179"/>
          <p:cNvSpPr/>
          <p:nvPr/>
        </p:nvSpPr>
        <p:spPr>
          <a:xfrm>
            <a:off x="6373901" y="4198294"/>
            <a:ext cx="4482465" cy="19170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7"/>
              </a:lnSpc>
            </a:pPr>
            <a:endParaRPr lang="Arial" altLang="Arial" sz="100"/>
          </a:p>
          <a:p>
            <a:pPr marL="16275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12700" indent="1028" algn="l" rtl="0" eaLnBrk="0">
              <a:lnSpc>
                <a:spcPct val="193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通过分析商品的销售数据，可以发现商品在不同时间段的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售量变化，从而判断出商品的销售趋势。例如，如果某商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在某个时间段内销量持续增长，那么可以预测该商品在未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一段时间内仍将保持增长趋势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0" name="textbox 180"/>
          <p:cNvSpPr/>
          <p:nvPr/>
        </p:nvSpPr>
        <p:spPr>
          <a:xfrm>
            <a:off x="6376453" y="1680168"/>
            <a:ext cx="4789804" cy="793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8034" algn="l" rtl="0" eaLnBrk="0">
              <a:lnSpc>
                <a:spcPct val="94000"/>
              </a:lnSpc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了解商品销售随时间变化的趋势，有助于预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未来的销售情况。</a:t>
            </a:r>
            <a:endParaRPr lang="Microsoft YaHei" altLang="Microsoft YaHei" sz="1300"/>
          </a:p>
        </p:txBody>
      </p:sp>
      <p:sp>
        <p:nvSpPr>
          <p:cNvPr id="181" name="textbox 181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商品销售趋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势分析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3" name="picture 2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204" name="textbox 204"/>
          <p:cNvSpPr/>
          <p:nvPr/>
        </p:nvSpPr>
        <p:spPr>
          <a:xfrm>
            <a:off x="803003" y="4280013"/>
            <a:ext cx="6500495" cy="1498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572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80" indent="-380" algn="l" rtl="0" eaLnBrk="0">
              <a:lnSpc>
                <a:spcPct val="150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对各类商品的销售占比进行分析，可以发现哪些商品在总销售额中占据较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大比例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，哪些商品占比相对较小。这种分析可以帮助商家了解各类商品的盈利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能力，从而优化商品结构，提高整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体盈利能力。</a:t>
            </a:r>
            <a:endParaRPr lang="Microsoft YaHei" altLang="Microsoft YaHei" sz="1500"/>
          </a:p>
        </p:txBody>
      </p:sp>
      <p:sp>
        <p:nvSpPr>
          <p:cNvPr id="205" name="textbox 205"/>
          <p:cNvSpPr/>
          <p:nvPr/>
        </p:nvSpPr>
        <p:spPr>
          <a:xfrm>
            <a:off x="879087" y="1745387"/>
            <a:ext cx="5319395" cy="795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8472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了解各类商品在总销售额中所占的比例，有助于优化商品结构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6" name="textbox 20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商品销售占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比分析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7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FF6D1B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https://d.book118.com/266213211123010100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2024-09-24T14:33:39.408</cp:lastPrinted>
  <dcterms:created xsi:type="dcterms:W3CDTF">2024-09-24T06:33:39Z</dcterms:created>
  <dcterms:modified xsi:type="dcterms:W3CDTF">2024-09-24T06:33:40Z</dcterms:modified>
</cp:coreProperties>
</file>