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A8958-162B-4FD6-99CE-D74A2E53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F0822-0167-4F41-B2A4-1DCC1C33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C754D-92F6-438D-B0AF-1F017706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D758-1A15-4CCE-AF12-D46D5449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FC099-1290-4652-A4D7-E6FE24F9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755AA-7714-452E-96CC-DCC226BDB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27139-477B-4F5E-A5DA-171370CC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315EA-0E2A-493B-BF27-A09E3ABE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46FDD-DB5F-49AF-A744-094CCDE9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F8070-BFE4-4228-8D07-77C80136A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29B9B-E916-4B2B-B97F-80704C54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132341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银行承兑汇票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银行承兑汇票的办理流程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银行承兑汇票的风险管理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银行承兑汇票是由银行作为付款人，根据出票人的要求，承诺在汇票规定的期限内支付确定金额给收款人或持票人的票据。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银行承兑汇票是一种信用票据，以银行信用为基础，具有信用度高、流通性强、灵活性高等特点。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分为银行承兑汇票和商业承兑汇票，前者是由银行作为出票人签发的，后者是由企业作为出票人签发的。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按出票人不同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分为带息银行承兑汇票和不带息银行承兑汇票，前者在汇票到期时附有利息，后者则没有。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按是否带息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分为背书转让的银行承兑汇票和不可背书转让的银行承兑汇票，前者可以在市场上流通转让，后者则只能由持票人到期向银行收款。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按背书方式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银行承兑汇票的作用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7578" r="75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促进商品流通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银行承兑汇票作为商业信用工具，能够简化商品交易过程，降低交易成本，促进商品流通。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增强信用意识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银行承兑汇票的信用度高，能够增强企业的信用意识，促进市场经济健康发展。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加速资金周转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通过银行承兑汇票的贴现和背书转让功能，能够加速企业资金周转，提高资金使用效率。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调节货币政策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中央银行可以通过对银行承兑汇票的贴现和再贴现操作，调节市场货币供应量，实现货币政策目标。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银行承兑汇票的办理流程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申请与出票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出票人向银行提交承兑申请，并提供相关资料，如贸易合同、发票等。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银行审核通过后，出票人按照合同金额和约定支付方式签发银行承兑汇票。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银行对汇票进行承兑，明确付款责任和到期日。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出票人将承兑后的汇票交付给收款人或持票人。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承兑与交付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汇票到期后，银行按照汇票金额无条件支付给持票人。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如果汇票有利息条款，银行会根据约定计算利息并支付给持票人。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到期兑付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利息计算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到期兑付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持票人在汇票到期前，可以向银行申请贴现，提前获得现金。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汇票可以背书转让给其他收款人或持票人，但需确保背书连续性和合法性。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贴现与转让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银行承兑汇票的风险管理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https://d.book118.com/266213234150010040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2024-09-07T03:55:54.122</cp:lastPrinted>
  <dcterms:created xsi:type="dcterms:W3CDTF">2024-09-06T19:55:54Z</dcterms:created>
  <dcterms:modified xsi:type="dcterms:W3CDTF">2024-09-06T19:55:56Z</dcterms:modified>
</cp:coreProperties>
</file>