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AF0F5-689D-49AB-9EAD-A30F1B73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FB44A-60A3-4130-AB06-F1406749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ABBED-9CB9-4564-B386-6CDF4D4C3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A9658-B792-4D25-81A5-6B17CEFCC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09AAD7-67AB-42FD-AF9E-EC196FD2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FF525D-348A-4F53-AEF7-F4BE44A9A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2A548-C250-4EB0-9118-A67BE653B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8DD08-7C1E-4E5A-A18B-733AD687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2B763-1C62-4704-9E82-E8985677C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C620B-A3C3-4C5E-9DEA-96E0013C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B56A5-617B-45CA-A369-6EB2B33F6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1400105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胆结石健康教育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胆结石的误区与澄清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胆结石是胆道系统内形成的结石，主要成分包括胆固醇、胆色素和钙盐等。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根据结石成分和形成部位的不同，胆结石可分为胆固醇结石、胆色素结石和混合性结石等。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长期高脂肪、高糖、高胆固醇、低纤维的饮食习惯，以及饮食不规律、暴饮暴食等不良饮食习惯，都可能增加胆结石形成的风险。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代谢因素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肥胖、糖尿病、高血脂等代谢性疾病，以及甲状腺功能亢进等内分泌疾病，也可能导致胆结石的形成。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某些细菌感染可能导致胆结石的形成，如肠道细菌过度繁殖、胆道感染等。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年龄、性别、遗传因素、生活习惯等也可能影响胆结石的形成。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17" b="9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右上腹或中上腹疼痛，可放射至右肩背部，常在进食油腻食物后诱发。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腹胀、恶心、呕吐、食欲不振等症状。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胆结石压迫胆总管或肝内胆管时，可能出现黄疸。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如寒战、高热、出汗等，严重时可出现休克症状。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消化不良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减少高糖食品的摄入，以降低胰岛素分泌，从而减少胆固醇的合成。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适量蛋白质摄入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选择低脂、高蛋白的食物，如鱼、瘦肉、豆类等，以满足身体的营养需求。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多吃富含膳食纤维的食物，如蔬菜、水果、全谷类等，有助于降低胆固醇水平。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保持健康的饮食习惯是预防胆结石的关键。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减少高脂肪食物的摄入，如油炸食品、肥肉等，以降低胆汁中胆固醇的含量。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定期进行有氧运动，如快走、跑步、游泳等，有助于促进身体新陈代谢和脂肪消耗。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保持规律的生活方式有助于预防胆结石的形成。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保持充足的睡眠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成年人每晚应保持7-8小时的睡眠时间，有助于维持身体正常代谢。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保持健康的体重范围，避免过度肥胖，有助于降低胆结石的风险。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戒烟和限制酒精摄入量可以降低胆结石的发生率。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规律生活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定期进行体检是预防胆结石的重要措施。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如果出现右上腹疼痛、消化不良等症状，应及时就医检查，以便早期发现和治疗胆结石。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通过胆囊B超检查可以了解胆囊的大小、形态、有无结石等情况。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检查胆囊功能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定期检查血脂水平可以了解胆固醇和甘油三酯的水平，以便及时调整饮食和生活方式。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检查血脂水平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肝功能异常可能导致胆固醇代谢异常，定期检查肝功能有助于及时发现并治疗相关疾病。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检查肝功能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https://d.book118.com/266214001052010034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2024-09-03T09:28:09.278</cp:lastPrinted>
  <dcterms:created xsi:type="dcterms:W3CDTF">2024-09-03T01:28:09Z</dcterms:created>
  <dcterms:modified xsi:type="dcterms:W3CDTF">2024-09-03T01:28:11Z</dcterms:modified>
</cp:coreProperties>
</file>