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651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91567-D94C-49B5-8BE9-A1A84188A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FEC7F-4FD8-493E-9850-7344BF428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78D5B-6837-424F-811D-38FD4F617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2A10F-743D-44FA-8640-AD7C8AD0D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F95475-EC3B-4D69-95A1-56941BA16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180D8A-6B80-443B-A59F-D6199ADBA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9857F4-5976-47C2-BC34-9B9487D88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FCC32-7953-4E13-9F9C-74A6F06B5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C3E8CF-D279-4D52-AF2E-A20AB9D11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10ADD-FF5A-4E14-9A72-E520388D6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04904-8CAF-4B49-8367-FD1FDD22C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1641" r:id="rId2"/>
    <p:sldLayoutId id="2147501642" r:id="rId3"/>
    <p:sldLayoutId id="2147501643" r:id="rId4"/>
    <p:sldLayoutId id="2147501644" r:id="rId5"/>
    <p:sldLayoutId id="2147501645" r:id="rId6"/>
    <p:sldLayoutId id="2147501646" r:id="rId7"/>
    <p:sldLayoutId id="2147501647" r:id="rId8"/>
    <p:sldLayoutId id="2147501648" r:id="rId9"/>
    <p:sldLayoutId id="2147501649" r:id="rId10"/>
    <p:sldLayoutId id="214750165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22123122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环保安全部安全环保工作总结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部门职责与目标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安全环保工作总结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安全环保工作案例分析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未来工作计划与展望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结语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https://d.book118.com/266221231225010043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环保安全部安全环保工作总结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2024-09-11T23:26:16.074</cp:lastPrinted>
  <dcterms:created xsi:type="dcterms:W3CDTF">2024-09-11T15:26:16Z</dcterms:created>
  <dcterms:modified xsi:type="dcterms:W3CDTF">2024-09-11T15:26:17Z</dcterms:modified>
</cp:coreProperties>
</file>