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8DBA8-C761-4C07-BFEB-E6FC07F0D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EA68B-ABB1-43B9-B535-021B9B903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0DF94-40E6-4E8A-8E4A-100E77FD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8A6B0-1C09-4055-9B9B-DF5C30666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D9D5C-4441-41B9-B568-0460A98B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1FECE-B07D-4C22-A2F4-870162404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B30AC-6374-4FB5-9265-0F6427186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2DE57-E2D1-419D-B4AB-ABA20A06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D3F36-1F46-42E2-919C-17CAC7A5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6C6E4-C3A1-40ED-A17E-74D799EA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3C590-C5CC-4675-82FB-55360D263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25243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职业意识与微笑传递能力的提升指南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职业意识概述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微笑传递能力及其价值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提升职业意识策略与方法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锻炼微笑传递技巧与实践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职场中如何持续展现优秀形象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案例分析：成功提升职业意识与微笑传递能力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职业意识概述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职业意识重要性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职业意识是职业素养的重要组成部分，对于个人职业发展、企业形象塑造以及社会经济发展都具有重要意义。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职业意识定义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职业意识是指从业人员对所从事职业的认知、情感和态度，包括职业道德、职业技能、职业责任和职业荣誉等方面。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职业意识定义与重要性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766" b="3476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通过专业的职业教育培训机构，系统学习职业知识和技能，培养正确的职业意识。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企业针对员工需求，制定职业培训计划，通过内部培训、导师制度等方式提升员工职业意识。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自我学习与提升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个人通过自我学习、实践锻炼等方式，不断提高自身职业素养和职业意识。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职业意识培养途径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340" b="2334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某企业员工通过参加企业内部培训，提升了自身职业技能和职业意识，在工作中表现出色，得到了晋升和表彰。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某职业院校毕业生，在校期间注重培养自己的职业意识和职业素养，毕业后顺利进入一家知名企业工作，并很快成为业务骨干。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某企业员工在工作中遇到挫折，但凭借坚定的职业意识和自我调整能力，成功克服困难，取得了显著的工作成绩。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微笑传递能力及其价值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62" b="2416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467" b="94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微笑传递能力是指通过面部表情，尤其是微笑来传递情感、意愿和态度的能力。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微笑传递能力具有自发性、真诚性、感染性和传递性等特点。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一个真诚的微笑可以迅速拉近人与人之间的距离，为沟通和交流创造良好的氛围。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微笑传递能力定义与特点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在服务行业中，微笑是最基本的服务礼仪之一，能够展现服务人员的专业素养和友好态度。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微笑可以有效地缓解顾客的紧张情绪，增强顾客的信任感和满意度。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对于服务人员来说，保持微笑不仅可以提升个人形象，还能够提高服务质量和效率。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微笑在服务行业中应用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微笑传递的价值体现在个人、团队和社会三个层面。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对于个人而言，微笑可以传递自信、乐观和积极向上的生活态度，有助于提升个人魅力和社交能力。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在团队中，微笑可以促进成员之间的默契和协作，增强团队的凝聚力和战斗力。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在社会中，微笑可以传递友善、和谐的社会风气，有助于构建良好的人际关系和社会环境。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微笑传递价值体现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提升职业意识策略与方法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承担工作后果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勇于承担工作失误带来的后果，并从中吸取教训。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明确工作职责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充分了解自己的岗位职责，对工作任务负责到底。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追求卓越绩效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以高标准要求自己，努力提升工作质量和效率。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增强责任心与使命感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遵循行业准则和职业道德规范，保持职业操守。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在工作中坚持诚实守信，不欺骗、不隐瞒。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尊重同事、客户和合作伙伴，维护良好的职业关系。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树立良好职业道德观念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https://d.book118.com/266225243113010052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2024-09-18T20:58:26.714</cp:lastPrinted>
  <dcterms:created xsi:type="dcterms:W3CDTF">2024-09-18T12:58:26Z</dcterms:created>
  <dcterms:modified xsi:type="dcterms:W3CDTF">2024-09-18T12:58:28Z</dcterms:modified>
</cp:coreProperties>
</file>