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AF45-558D-4932-B167-C1B7A81C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75FC-6A7E-4892-B888-5B0D03AC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C9891-7658-45B8-9FA4-8D54EE9A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2EB59-265E-47C4-8B25-55F807CD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F8E84-7A3A-47A9-AB7D-D17DEDE33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4EB38-BD33-4CDB-8E81-6F74124F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3BF6A-C7CF-4BE7-BA1A-3AC24DAD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E7DF8-8E18-4D4D-AE04-B16FFCBE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B3BD4-AED3-4FC4-A785-EAEA4C56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1E05D-0231-43DF-B614-E2AAC9AD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B5DB4-5A57-4C3A-BA0B-3EC53BCA5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300341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地资源概况与利用\n## 1.中国土地资源的基本特点\n### 1.1土地资源总量丰富，类型多样\n### 1.2土地资源分布不均，地域差异显著\n### 1.3土地资源质量差异大，开发利用潜力巨大\n## 2.中国土地资源的分类与分布\n### 2.1耕地资源的分布与保护\n### 2.2林地资源的分布与保护\n### 2.3草地资源的分布与保护\n## 3.中国土地资源开发利用的现状与问题\n### 3.1土地资源开发利用的现状\n### 3.2土地资源开发利用中的问题\n### 3.3土地资源可持续开发利用的对策\n## 4.中国土地资源保护的政策与措施\n### 4.1土地资源保护的政策\n### 4.2土地资源保护的法律与法规\n### 4.3土地资源保护的措施与实施\n## 5.中国土地资源未来发展趋势与前景\n### 5.1土地资源未来发展的趋势\n### 5.2土地资源未来发展的前景\n### 5.3土地资源未来发展的挑战与机遇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中国土地资源概况与利用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5603773" y="4207138"/>
            <a:ext cx="990087" cy="69621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中国土地资源的基本特点</a:t>
            </a:r>
            <a:endParaRPr/>
          </a:p>
        </p:txBody>
      </p:sp>
      <p:sp>
        <p:nvSpPr>
          <p:cNvPr id="125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组合 1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3" name="组合 16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中国国土面积960万平方公里，位居世界第三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东部地区地形多样，包括平原、丘陵、山地等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西部地区则以高原、盆地、沙漠为主</a:t>
                </a:r>
                <a:endParaRPr/>
              </a:p>
            </p:txBody>
          </p:sp>
        </p:grpSp>
        <p:grpSp>
          <p:nvGrpSpPr>
            <p:cNvPr id="166" name="组合 16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土地资源类型多样，包括耕地、林地、草地、湿地、沙漠等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耕地面积占世界总耕地的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，位居世界第三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林地面积占世界总林地的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1/5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，位居世界首位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草地面积占世界总草地的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，位居世界第二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土地资源总量丰富，类型多样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东部地区土地资源丰富，但人口密度高，土地资源开发利用程度高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东部沿海地区地势较低，土地肥沃，适宜农业生产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东部地区城市众多，工业化、城市化进程快，土地资源需求大</a:t>
                </a:r>
                <a:endParaRPr/>
              </a:p>
            </p:txBody>
          </p:sp>
        </p:grpSp>
        <p:grpSp>
          <p:nvGrpSpPr>
            <p:cNvPr id="17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西部地区土地资源广阔，但人口密度低，土地开发利用程度低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西部地区地形复杂，土地贫瘠，不适宜农业生产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西部地区经济发展相对滞后，土地资源开发利用潜力大</a:t>
                </a:r>
                <a:endParaRPr/>
              </a:p>
            </p:txBody>
          </p:sp>
          <p:sp>
            <p:nvSpPr>
              <p:cNvPr id="18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土地资源分布不均，地域差异显著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东部地区土地资源质量较高，开发利用程度高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东部地区土壤肥沃，气候适宜，农业生产条件好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东部地区交通便利，基础设施完善，土地开发利用成本低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西部地区土地资源质量较低，但开发利用潜力大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西部地区土地贫瘠，气候恶劣，农业生产条件差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西部地区资源丰富，土地开发利用潜力大，但开发成本较高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土地资源质量差异大，开发利用潜力巨大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中国土地资源的分类与分布</a:t>
            </a:r>
            <a:endParaRPr/>
          </a:p>
        </p:txBody>
      </p:sp>
      <p:sp>
        <p:nvSpPr>
          <p:cNvPr id="20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耕地资源主要分布在东部沿海地区和东北地区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东部沿海地区地势较低，土地肥沃，适宜农业生产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东北地区黑土地肥沃，农业生产条件好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耕地保护面临的挑战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耕地面积不断减少，人地矛盾日益突出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农业生产过程中，过度开发和滥用现象严重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耕地资源的分布与保护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林地资源主要分布在东南丘陵地区和西南地区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东南丘陵地区气候湿润，适宜林木生长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西南地区山地众多，森林资源丰富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林地保护面临的挑战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林地破坏和滥伐现象严重，生态破坏问题突出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林地保护与经济发展之间的矛盾日益尖锐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林地资源的分布与保护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6" name="组合 24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草地资源主要分布在内蒙古高原、青藏高原和西北干旱地区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内蒙古高原和青藏高原地势较高，气候寒冷，适宜草地生长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西北干旱地区降水少，日照充足，草地资源独特</a:t>
                </a:r>
                <a:endParaRPr/>
              </a:p>
            </p:txBody>
          </p:sp>
        </p:grpSp>
        <p:grpSp>
          <p:nvGrpSpPr>
            <p:cNvPr id="249" name="组合 24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草地保护面临的挑战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草地退化现象严重，生态功能减弱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草地过度开发和滥用现象严重，影响草地生态系统的稳定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草地资源的分布与保护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500" b="0">
                <a:latin typeface="Microsoft YaHei Light"/>
                <a:ea typeface="Microsoft YaHei Light"/>
              </a:rPr>
              <a:t>中国土地资源开发利用的现状与问题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东部地区城市化、工业化进程快，土地资源需求大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东部地区土地资源开发利用成本高，资源紧张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东部地区土地资源开发利用程度高，但资源紧张，人地矛盾突出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西部地区土地开发利用程度低，资源丰富，开发潜力大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西部地区经济发展相对滞后，土地资源开发利用成本低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西部地区土地资源开发利用程度低，但资源丰富，开发潜力大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土地资源开发利用的现状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https://d.book118.com/266230034144010055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中国土地资源概况与利用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2024-09-23T06:02:07.754</cp:lastPrinted>
  <dcterms:created xsi:type="dcterms:W3CDTF">2024-09-22T22:02:07Z</dcterms:created>
  <dcterms:modified xsi:type="dcterms:W3CDTF">2024-09-22T22:02:09Z</dcterms:modified>
</cp:coreProperties>
</file>