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0B577-12D6-445F-9D27-2B809FA43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D21DB-284D-4BD3-A8DA-4298324A4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35CB9-CB78-4284-96FC-9C24BE09B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4A212-69F4-416B-9E5E-231D6A934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925620-FE32-4535-A89A-186F1D4F8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558B62-741E-47C8-AEEC-1DC2CE54C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C15D03-4903-434B-A073-E13C3757A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2C221-1C89-4949-9DFE-588FBB348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48424-14B0-4334-B0C3-302DDA69A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69864-B500-4855-9C16-A2F2B610C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27E25-9D83-472B-857F-2F21B4678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3011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仓库库存追踪和现场控制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仓库库存追踪概述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仓库库存追踪与现场控制的关联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仓库库存追踪与现场控制实施策略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仓库库存追踪与现场控制案例分析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通过实施有效的库存追踪和现场控制措施，确保仓库库存数据的准确性和可靠性，减少误差和遗漏。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提高库存准确性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优化资源利用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通过对库存的实时监控和分析，合理调配资源，避免库存积压和浪费，提高资源利用效率。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优化库存管理流程，降低库存成本，提高仓库运营效率，为企业创造更大的经济效益。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汇报仓库的整体库存情况，包括各类商品的库存数量、货值、存储位置等信息。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库存数据概览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库存变动分析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现场管理情况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分析库存的变动情况，包括入库、出库、移库、盘点等操作的记录和统计数据。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介绍仓库现场的布局、标识、安全防护等方面的管理措施和实施效果。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汇报当前库存管理中存在的问题和挑战，提出针对性的改进措施和建议。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仓库库存追踪概述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37" r="27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341" r="133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库存追踪是对仓库中物品的数量、位置、状态等信息进行实时、准确记录的过程。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确保库存信息的准确性，提高库存管理效率，降低库存成本，优化供应链运作。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库存追踪的定义与重要性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记录物品的数量、规格、批次等信息，并更新库存记录。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物品入库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根据出库指令，核对物品信息并更新库存记录。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物品出库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定期对仓库中的物品进行盘点，确保库存信息的准确性。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库存盘点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生成各类库存报表，为管理层提供决策支持。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数据报告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库存追踪的流程和步骤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衡量库存记录与实际库存的匹配程度。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库存准确率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反映物品的流通速度和资金利用效率。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确保在需求波动时，仍能满足生产或销售的需求。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安全库存水平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反映库存中长期积压、难以消化的物品占比。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呆滞库存比例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库存追踪的关键指标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现场控制概述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433" b="104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现场控制是指在仓库或物流中心进行的实时、动态的管理活动，旨在确保库存准确性、提高运营效率并降低成本。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现场控制是仓库管理的核心环节，对于保障供应链顺畅、提高客户满意度以及实现企业战略目标具有重要意义。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现场控制的定义与重要性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制定现场控制计划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明确现场控制的目标、范围、时间和资源等要素，制定详细的计划。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实施现场监控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通过现场巡视、数据分析和异常处理等手段，对仓库运营过程进行实时监控。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发现问题并采取措施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针对发现的问题，及时采取纠正措施，确保仓库运营的稳定性和可持续性。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对现场控制的效果进行评估，总结经验教训，不断完善现场控制流程和制度。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现场控制的流程和步骤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订单履行率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反映仓库在规定时间内完成订单的能力，直接影响客户满意度和供应链效率。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空间利用率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评估仓库空间利用的效率，合理的空间布局有助于提高仓库存储能力和运营效率。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货物损坏率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衡量货物在仓库存储和运输过程中的损坏情况，反映仓库对货物保管的能力。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库存准确率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衡量仓库库存与实际需求的匹配程度，是评估仓库管理水平的重要指标。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现场控制的关键指标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仓库库存追踪与现场控制的关联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反映库存流转速度，影响现场作业计划和资源调配。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不同种类、规格的库存物品对现场控制提出不同要求，需根据物品特性进行合理布局和管理。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库存水平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库存量过高可能导致现场堆积，增加管理难度和成本；库存量过低则可能影响生产或销售，造成延误或损失。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库存信息对现场控制的影响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https://d.book118.com/266230114021010042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2024-09-09T09:21:27.639</cp:lastPrinted>
  <dcterms:created xsi:type="dcterms:W3CDTF">2024-09-09T01:21:27Z</dcterms:created>
  <dcterms:modified xsi:type="dcterms:W3CDTF">2024-09-09T01:21:29Z</dcterms:modified>
</cp:coreProperties>
</file>