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A4FD2-1205-4460-B815-9459F1383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5648D-6913-44C4-9525-71E21AB9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B178A-D0E4-497B-8FDE-8D0739959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2BAB8-2AF5-4240-A3BD-1F9093110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A2CC6-A16C-4701-AE42-0B43E83DB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EFED0F-5EF3-4A9E-81B1-9D5233E0D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F75F01-FEE4-4B85-A402-3F71D065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7CC51-8B33-456C-A629-39B41C4F0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96109-CD9E-4993-9661-F046A004F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A05B0-B312-4AE8-A135-9146368B4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2DA2F-124D-47C8-ACB3-0F1F3513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33213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护理质量考评标准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护理质量考评标准概述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护理质量考评方法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护理质量持续改进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护理质量与安全文化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护理质量与人力资源管理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通过制定和实施护理质量考评标准，旨在提高护理服务的质量和水平，满足患者的需求和期望。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通过质量考评，及时发现和纠正护理服务中的问题，降低护理不良事件的发生率，保障患者的安全。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质量考评标准的制定和实施，有助于推动护理学科的发展，提高护理专业的地位和影响力。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指对护理服务的质量进行评价和考核，包括对护理工作的过程、结果、环境等方面的评价。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护理质量考评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指用于评价护理服务质量的指标和准则，包括护理工作的规范、操作流程、服务质量等方面的要求。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质量考评标准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指患者对护理服务的满意程度，是评价护理服务质量的重要指标之一。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指在护理过程中发生的意外事件，如跌倒、压疮、用药错误等，是评价护理服务质量和安全的重要指标之一。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护理质量考评标准概述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包括日常护理操作、病情观察、患者沟通等方面的规范要求。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基础护理操作规范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要求护理记录准确、及时、完整，能够反映患者的病情变化和护理措施。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要求病房环境整洁、安静、安全，物品摆放有序，符合卫生和安全标准。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基础护理质量标准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要求护士掌握本专科的护理技能，能够熟练实施各项专科护理操作。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要求护士能够及时发现患者的病情变化，采取相应的护理措施。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专科病情观察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要求专科护理记录准确、及时、完整，能够反映专科患者的病情变化和护理措施。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专科护理文书书写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专科护理质量标准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护理管理质量标准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要求医院对护士的招聘、培训、考核、晋升等环节进行规范管理，确保护士队伍的素质和能力。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护理制度建设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要求医院建立健全的护理管理制度，包括岗位职责、工作流程、安全管理制度等。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护理质量控制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要求医院建立护理质量控制系统，定期对护理质量进行检查、评估和改进，确保护理质量的持续提高。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护理质量考评方法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患者对护理服务的评价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了解患者对护理服务的质量、及时性、专业性等方面的评价，以及患者对护士的沟通能力和态度的评价。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患者对护理效果的满意度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评估患者对护理效果的满意度，包括病情改善程度、疼痛缓解程度等。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患者对护士的信任度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评估患者对护士的信任程度，包括是否愿意向护士透露个人信息、是否愿意接受护士的护理建议等。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并发症发生情况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了解患者在护理过程中是否发生并发症，以及并发症的发生率和严重程度。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护理目标实现情况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评估护理计划和目标的实现情况，包括患者的生理指标、心理状态、生活质量等方面的改善情况。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康复进展情况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评估患者的康复进展情况，包括康复计划的实施和效果评价。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评估护士在执行护理操作时的规范性和安全性，包括无菌操作、消毒隔离、医疗废物处理等方面。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检查护理文书的书写质量，包括体温单、医嘱单、护理记录单等，评估其准确性、完整性和及时性。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评估护士与患者的沟通交流能力，包括信息传递、情感支持和健康教育等方面的能力。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护士与患者的沟通交流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https://d.book118.com/266233213014010100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2024-09-23T22:33:15.625</cp:lastPrinted>
  <dcterms:created xsi:type="dcterms:W3CDTF">2024-09-23T14:33:15Z</dcterms:created>
  <dcterms:modified xsi:type="dcterms:W3CDTF">2024-09-23T14:33:17Z</dcterms:modified>
</cp:coreProperties>
</file>