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F3C2E-B177-4C81-83B3-2F06A529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70B06-8FD7-468C-8527-17D6480C8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3DF1B-4322-460C-8706-4E6AAE20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8A857-A940-49B3-8A13-49DFF4AD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7D0FF-F956-40E3-BFDB-5C321E02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2FF97-A051-4A84-8306-D8E689F7A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EED3D-BB6D-4575-A5A2-31A52FCD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533B2-25C9-4377-BBD6-8164359F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2163E-1E02-4F38-ACCC-EC9969DA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5398C-30E0-4496-B557-DADFF605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0F674-0640-4472-9C31-0B836D73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34014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向废旧轮胎“黑色污染”说不课件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废旧轮胎的处理方式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废旧轮胎的资源化利用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废旧轮胎的管理政策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废旧轮胎的环保意识教育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废旧轮胎在土壤中难以分解，影响土壤结构和肥力，阻碍植物生长。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土壤污染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轮胎老化后，内部化学物质可能泄漏，污染地下水，影响人类和动植物的饮用水安全。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水源污染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轮胎在分解过程中可能释放有害气体和颗粒物，长期吸入对人体呼吸系统造成损害。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皮肤接触危害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轮胎中的化学物质可能通过皮肤接触对人体造成伤害，引发过敏和中毒。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对人类健康的危害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大量废旧轮胎堆积占用地表空间，破坏动植物的生存环境。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生物栖息地破坏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轮胎中的化学物质可能通过食物链累积，影响生态平衡。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食物链影响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对动植物的危害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废旧轮胎的处理方式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非环保、资源浪费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填埋法是一种简单处理废旧轮胎的方法，即将轮胎直接埋入地下。然而，这种方法不仅占用大量土地资源，而且轮胎中的有害物质可能渗透到土壤中，造成环境污染。此外，填埋法未对轮胎中的宝贵资源进行回收利用，造成了资源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填埋法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空气污染、安全隐患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焚烧法是通过高温燃烧废旧轮胎，将其转化为能源的方法。然而，在燃烧过程中，轮胎中的硫化物、重金属等有害物质可能释放到大气中，造成空气污染。同时，高温燃烧可能产生爆炸等安全隐患，对环境和人员安全构成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焚烧法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环保、资源高效利用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是将废旧轮胎进行回收、加工、再利用的过程。通过专业的处理技术，可以将废旧轮胎中的钢丝、纤维等成分进行分离，再利用这些成分制造新的轮胎或其他产品。这种处理方式不仅环保，减少了对新资源的开采，而且实现了废旧轮胎的资源高效利用，延长了轮胎的使用寿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https://d.book118.com/266234014152010031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2024-08-30T08:56:44.880</cp:lastPrinted>
  <dcterms:created xsi:type="dcterms:W3CDTF">2024-08-30T00:56:44Z</dcterms:created>
  <dcterms:modified xsi:type="dcterms:W3CDTF">2024-08-30T00:56:46Z</dcterms:modified>
</cp:coreProperties>
</file>