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95D18-22D1-4F7C-8ADA-43771E7E6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2162D-04F6-4F8B-8A11-5D4AC98D2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20B3-E89B-48ED-A211-79E61A21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CDFD9C-AE7D-49CF-A4AF-104E9ABE8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6197DD-2A29-46C2-AE71-5E6336BB8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82AC1-6D70-4F46-BE5C-49A53B18B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071A42-9602-4ADD-B6E6-C07E274DB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33CE0-C554-4B65-901C-E44AEABBA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163B2-B810-4C96-9BA3-1AC783272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BC27A2-CD4F-42F0-903F-DF55D130F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9E7B8-2B16-405D-9842-7AC36BBA3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2342120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 新挑战 新机遇——山东新高考政策解读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新高考政策内容与解读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新高考带来的挑战与机遇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山东新高考政策的特色与实施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新高考政策对教育改革的影响与启示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新高考政策背景与目的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当前高考以笔试为主，形式单一，难以全面评价学生的综合素质。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考试形式单一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高考科目设置过于偏重学科知识，忽视了学生的兴趣和特长发展。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学科倾向严重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高考作为学生生涯的重要关口，给学生带来了巨大的心理压力和负担。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压力与负担过重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当前高考现状与问题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新高考政策出台的背景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社会对教育改革的呼声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随着社会的发展，教育改革成为社会关注的焦点，新高考政策应运而生。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借鉴国内外成功经验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借鉴国内外成功的高考改革经验，结合我国实际情况，制定出适合国情的新高考政策。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增加学生选择权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新高考政策给予学生更多的科目选择权和考试机会，让学生能够根据自己的兴趣和特长进行选择。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减轻学生负担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通过改革考试形式和内容，减轻学生的心理压力和负担，让学生能够更加轻松地应对高考。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促进学生全面发展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新高考政策旨在促进学生知识、能力、素质的全面发展，提高学生的综合素质。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新高考政策的目标与期望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新高考政策内容与解读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取消文理分科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考生不再分文理科，而是采用“3+3”模式，即语文、数学、外语三门必考科目加三门自选科目（物理、化学、生物、历史、地理、政治中任选三门）。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成绩计算方式改革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高考总成绩由语文、数学、外语三门必考科目成绩和高中学业水平考试三门科目成绩组成，其中物理、历史两门科目按原始分计入总成绩，其余科目按等级赋分计入总成绩。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招生录取方式改革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高校招生录取实行“两依据一参考”模式，即依据高考成绩和高中学业水平考试成绩，参考综合素质评价信息进行录取。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政策主要内容概述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选科要求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考生在自选科目中必须选择物理或历史其中一门，同时其他两门自选科目可以根据个人兴趣和特长进行选择。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等级赋分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高中学业水平考试科目成绩按照等级赋分制进行换算，等级分为A、B、C、D、E五级，其中E级为不合格。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综合素质评价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综合素质评价内容包括思想品德、学业水平、身心健康、艺术素养和社会实践等方面，评价结果作为高校招生录取的重要参考。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政策具体条款解读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政策对教育体系的影响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新高考政策取消了文理分科，有利于拓宽学生的知识面和学科视野，同时也有利于缩小不同学科之间的成绩差异，促进教育公平。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提升综合素质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新高考政策强调综合素质评价，有利于引导学生全面发展，提升综合素质。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引导高中教育改革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新高考政策促使高中教育更加注重学生实际能力和综合素质的培养，引导高中教育从应试教育向素质教育转变。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促进教育公平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新高考带来的挑战与机遇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新高考政策对学校的教学管理、课程设置、师资配备等方面提出了更高的要求。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学校需要加强教师培训，提高教师对新高考政策的理解和应对能力；同时，学校需要加强课程建设和教学资源整合，以满足新高考政策下的教学需求。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031" r="26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学校面临的挑战与应对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https://d.book118.com/266234212033010054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2024-09-21T05:08:41.546</cp:lastPrinted>
  <dcterms:created xsi:type="dcterms:W3CDTF">2024-09-20T21:08:41Z</dcterms:created>
  <dcterms:modified xsi:type="dcterms:W3CDTF">2024-09-20T21:08:43Z</dcterms:modified>
</cp:coreProperties>
</file>