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4CF3F-A427-4717-87CC-CC889C21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38BDC-3780-4336-A4D1-032C3AFE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C171F-3A74-4D17-B208-BE8B6E7A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8F690-1204-42AE-8FCA-BF33684B6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C2A96-375E-43B0-81DD-C1612A22F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C4281-8417-4974-8399-96A718A89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128A94-366D-4E28-BA56-141239C6B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23529-BDA3-4775-8B47-DDD1E4614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40F05-5C9A-4D7E-B330-0D09789C5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12357-EE7A-4685-9285-834760CF5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4004B-5C81-49C2-877B-F7AF4D61A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40145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植物基因组研究进展\n## 1.植物基因组研究的历史与背景\n### 1.1植物基因组研究的起源与发展\n### 1.2植物基因组研究的关键技术与方法\n### 1.3植物基因组研究的重要性与应用前景\n## 2.植物基因组测序技术与策略\n### 2.1第二代测序技术在植物基因组研究中的应用\n### 2.2第三代测序技术在植物基因组研究中的应用\n### 2.3植物基因组测序策略与数据分析方法\n## 3.植物基因组结构与功能研究\n### 3.1植物基因组组成与结构特点\n### 3.2植物基因功能研究方法与进展\n### 3.3植物基因组调控网络与表观遗传研究\n## 4.植物基因组变异与进化研究\n### 4.1植物基因组变异研究方法与进展\n### 4.2植物基因组进化研究与物种分化\n### 4.3植物基因组多样性与适应性研究\n## 5.植物基因编辑技术与应用\n### 5.1CRISPR/Cas9基因编辑技术在植物研究中的应用\n### 5.2其他基因编辑技术在植物研究中的应用\n### 5.3植物基因编辑技术的挑战与未来展望\n## 6.植物基因组研究在农业与生物产业中的应用\n### 6.1植物基因组研究在作物育种中的应用\n### 6.2植物基因组研究在抗逆与品质改良中的应用\n### 6.3植物基因组研究在生物产业中的应用与前景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植物基因组研究进展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2" y="6131138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植物基因组研究的历史与背景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组合 2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组合 22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植物基因组研究的起源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20世纪50年代，植物生物学和遗传学的发展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20世纪70年代，DNA分子克隆技术的出现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20世纪80年代，植物基因组研究项目启动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植物基因组研究的发展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20世纪90年代，基因组测序技术的突破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21世纪初，多个植物物种基因组测序完成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21世纪10年代，植物基因组研究深入发展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组合 23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植物基因组研究的重大事件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1990年，拟南芥基因组计划启动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2000年，水稻基因组计划启动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2010年，黄瓜基因组计划启动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植物基因组研究的起源与发展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基因组测序技术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第一代测序技术：Sanger测序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第二代测序技术：Illumina测序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第三代测序技术：PacBio和Oxford Nanopore测序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基因组数据分析方法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基因组序列比对与组装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基因预测与注释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基因组变异检测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基因功能研究方法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基因表达谱分析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基因克隆与功能验证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基因网络分析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植物基因组研究的关键技术与方法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植物基因组研究的重要性与应用前景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组合 25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植物基因组研究的重要性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揭示植物生长发育、逆境适应等生物学过程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为农业生产和生物产业发展提供理论支持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促进植物生物学、遗传学等学科的发展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植物基因组研究的应用前景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作物育种与改良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抗逆与品质研究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生物产业研究与开发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植物基因组测序技术与策略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Illumina测序技术在植物基因组研究中的应用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植物基因组测序项目的主要技术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植物基因组重测序与比较基因组研究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植物转录组测序与基因表达谱分析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Illumina测序技术的优点与不足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优点：高通量、低成本、高准确性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不足：读长较短，难以组装大型基因组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第二代测序技术在植物基因组研究中的应用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9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PacBio和Oxford Nanopore测序技术在植物基因组研究中的应用</a:t>
                </a:r>
                <a:endParaRPr/>
              </a:p>
            </p:txBody>
          </p:sp>
          <p:sp>
            <p:nvSpPr>
              <p:cNvPr id="29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植物基因组组装与注释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植物基因组变异检测与进化研究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植物转录组测序与基因表达谱分析</a:t>
                </a:r>
                <a:endParaRPr/>
              </a:p>
            </p:txBody>
          </p:sp>
        </p:grpSp>
        <p:grpSp>
          <p:nvGrpSpPr>
            <p:cNvPr id="29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第三代测序技术的优点与不足</a:t>
                </a:r>
                <a:endParaRPr/>
              </a:p>
            </p:txBody>
          </p:sp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优点：长读长、高准确性，适用于大型基因组组装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不足：通量较低，成本较高</a:t>
                </a:r>
                <a:endParaRPr/>
              </a:p>
            </p:txBody>
          </p:sp>
          <p:sp>
            <p:nvSpPr>
              <p:cNvPr id="29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第三代测序技术在植物基因组研究中的应用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植物基因组测序策略与数据分析方法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组合 3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7" name="组合 30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植物基因组测序策略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基因组测序项目设计与采样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基因组测序数据处理与质量控制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基因组序列比对与组装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2" name="组合 31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基因组数据分析方法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基因预测与注释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基因组变异检测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基因功能研究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植物基因组结构与功能研究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植物基因组的组成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重复序列与转座子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单拷贝基因与多拷贝基因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非编码RNA与核糖体RNA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植物基因组的结构特点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基因组大小与基因数量差异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基因家族与基因进化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基因组染色体结构与基因分布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植物基因组组成与结构特点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基因功能研究方法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基因表达谱分析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基因克隆与功能验证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基因网络分析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基因功能研究的进展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基因功能注释与分类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基因调控网络研究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基因与环境、发育的关联研究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植物基因功能研究方法与进展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植物基因组调控网络与表观遗传研究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植物基因组调控网络研究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转录因子与基因调控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代谢途径与基因调控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信号传导与基因调控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植物基因组表观遗传研究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DNA甲基化与基因表达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组蛋白修饰与基因表达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非编码RNA与基因表达调控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https://d.book118.com/266240145013010052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植物基因组研究进展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2024-09-18T04:19:02.625</cp:lastPrinted>
  <dcterms:created xsi:type="dcterms:W3CDTF">2024-09-17T20:19:02Z</dcterms:created>
  <dcterms:modified xsi:type="dcterms:W3CDTF">2024-09-17T20:19:04Z</dcterms:modified>
</cp:coreProperties>
</file>