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02BF7C-EF19-4E60-B973-6905AC928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DAD73-17EE-4F43-A7D2-63B9F7D38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54FC07-3321-43F1-BB88-C74DE1D66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00AE3E-2A60-4A76-A35F-4CC0819B9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5C52F2-A980-4CFE-A8DB-4E6CFDFA7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2597D7-FCC2-4E4D-9747-81E9D6FBB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12BEFD-1B8F-49AE-BFE9-05D4A5C48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B9AAAC-8378-4B14-AB7D-558C89DDD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297B87-D000-40C1-8BED-55697B99D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4544AD-4764-4E71-B644-93CDFB7C5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9E8D4-06E6-477A-B3CC-BC25C81BB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240214011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江小白网络营销案例分析研究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2024-01-13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27388" y="2346149"/>
            <a:ext cx="2082501" cy="20825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江小白公司概述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江小白网络营销策略分析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江小白网络营销效果评估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江小白网络营销案例的启示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/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江小白是一家以生产白酒为主的企业，通过独特的网络营销策略，在竞争激烈的市场中获得了一定的市场份额。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本案例研究旨在深入剖析江小白的网络营销策略，总结其成功经验，为其他企业提供借鉴和启示。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分析江小白网络营销的成功因素，探究其营销策略的优缺点，为其他企业提供参考和借鉴。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通过研究江小白网络营销案例，有助于深入了解网络营销的运作机制和效果评估，为企业制定有效的网络营销策略提供理论支持和实践指导。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江小白公司概述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江小白是一家成立于重庆的酒类企业，成立于2012年。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成立时间与地点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江小白主要从事高粱酒的研发、生产和销售，产品线涵盖了清香型、浓香型和果酒等多种类型。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在年轻消费群体中拥有较高的市场份额，尤其在西南地区具有较大的影响力。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公司背景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江小白注重产品的口感和品质，采用优质高粱为原料，结合传统酿造工艺，打造出具有独特风味的高粱酒。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江小白注重品牌形象塑造和市场营销，通过创意广告、社交媒体营销等方式，提高品牌知名度和美誉度。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江小白致力于打造时尚、简约、高品质的高粱酒品牌，以年轻人为主要消费群体。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产品介绍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江小白网络营销策略分析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江小白不断推出新产品，满足消费者多样化的需求，同时通过产品创新提升品牌竞争力。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江小白将目标市场定位为年轻人，特别是大学生和年轻白领，通过时尚、潮流的品牌形象吸引这一消费群体。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江小白注重品牌传播，通过创意广告、影视植入等方式扩大品牌知名度和影响力。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营销策略概览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江小白在微博上积极与粉丝互动，通过发布创意内容和话题营销提升品牌曝光度。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微博营销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50" r="2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微信营销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短视频营销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江小白利用微信公众号发布品牌资讯、活动信息等，加强与消费者的联系和互动。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江小白在短视频平台如抖音、快手等发布创意短视频，吸引年轻人的关注和喜爱。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333" r="203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创意广告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江小白注重广告创意，通过幽默、感人的方式吸引消费者关注，提高品牌美誉度。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故事营销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江小白通过讲述品牌故事、产品故事等方式，拉近与消费者的距离，提升品牌忠诚度。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江小白与其他品牌、IP等进行跨界合作，推出联名产品或活动，扩大品牌影响力。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关键词优化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江小白优化网站关键词，提高品牌在搜索引擎中的排名，增加曝光率。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网站内容优化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江小白注重网站内容的质量和原创性，提高网站的用户体验和搜索引擎友好性。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外链建设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江小白积极与其他网站建立外链，提高网站的权威性和可信度。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https://d.book118.com/266240214011010053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2024-09-19T16:12:49.956</cp:lastPrinted>
  <dcterms:created xsi:type="dcterms:W3CDTF">2024-09-19T08:12:49Z</dcterms:created>
  <dcterms:modified xsi:type="dcterms:W3CDTF">2024-09-19T08:12:52Z</dcterms:modified>
</cp:coreProperties>
</file>