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DE76F-79E2-46CD-9809-FB5297A5F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52268-0F95-4DCB-8ABA-4A7663EB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E3721-EF42-42C5-941A-507F748CE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6BE70-AC32-421B-A9F1-9B4E2CBC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248FC-8BE4-46C5-A540-2D2620957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12AD4-183E-4BC8-A105-6E68FE3F0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A373A-054A-4BB4-A0EB-001FFD95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46B91-9EDB-4879-8560-2CDE31E3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D9D10-3B2F-49E9-BA6B-BB3681B9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364CA-A5D0-4510-8CB3-DE138522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7A35F-D19E-412B-AAB9-A4FFB177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41144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王镜岩生化课件06核酸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DNA的生物合成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RNA的生物合成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核酸的突变和修复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核酸技术及应用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核酸由核苷和磷酸通过磷酸二酯键连接而成，核苷由戊糖和碱基组成。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核酸分为脱氧核糖核酸（DNA）和核糖核酸（RNA），它们的戊糖分别是脱氧核糖和核糖。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DNA的碱基是腺嘌呤（A）、胸腺嘧啶（T）、鸟嘌呤（G）和胞嘧啶（C），RNA的碱基是腺嘌呤（A）、尿嘧啶（U）、鸟嘌呤（G）和胞嘧啶（C）。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2" b="780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核酸的组成和结构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根据核酸分子中碱基的不同，可以将核酸分为嘌呤碱基和嘧啶碱基。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根据核酸分子中核苷的不同，可以将核酸分为核糖核苷和脱氧核糖核苷。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695" r="669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33" r="1033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根据核酸分子中戊糖的不同，可以将核酸分为脱氧核糖核酸（DNA）和核糖核酸（RNA）。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核酸是遗传信息的携带者，通过DNA的复制、转录和翻译，将遗传信息传递给下一代。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遗传信息的携带者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生物合成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核酸是生物合成的重要物质，如蛋白质、糖类、脂肪等的合成都需要核酸的参与。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某些核苷酸可以参与能量代谢，如腺苷三磷酸（ATP）是生物体内主要的能量来源。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DNA的生物合成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024" b="170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DNA的复制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半保留复制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DNA复制时，两条母链的每一条分别作为模板，合成两条子链，最终形成两条DNA双链，每条双链包含一条母链和一条子链。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边解旋边复制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DNA复制过程中，解旋酶将母链的氢键打开，同时合成子链。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半不连续复制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DNA复制过程中，前导链连续合成，后随链不连续合成。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926" r="1392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直接修复是指直接将DNA损伤部位修复的修复方式。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直接修复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切除修复是指将损伤部位切除，然后以正常DNA片段为模板合成新的DNA片段进行修复的方式。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切除修复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重组修复是指利用重组酶将正常DNA片段移动到损伤部位进行修复的方式。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重组修复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SOS修复是指DNA损伤严重时，细胞会诱导的一种应急修复方式。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SOS修复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DNA的修复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同源重组是指发生在两条DNA分子之间，以同源序列为模板进行重组的方式。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083" b="10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同源重组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位点特异性重组是指发生在两条DNA分子之间，以特定位点的序列为识别位点进行重组的方式。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转座重组是指转座子在DNA分子之间移动并插入新位点的过程。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转座重组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DNA的重组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RNA的生物合成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https://d.book118.com/266241144201010032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2024-08-31T23:36:05.163</cp:lastPrinted>
  <dcterms:created xsi:type="dcterms:W3CDTF">2024-08-31T15:36:05Z</dcterms:created>
  <dcterms:modified xsi:type="dcterms:W3CDTF">2024-08-31T15:36:07Z</dcterms:modified>
</cp:coreProperties>
</file>