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90F02-97E9-41D4-872D-0208E9BEA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32DFE-65FA-4D68-BAFD-E6E14D236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03FD2-1468-4BBB-A104-1FF3C5FE0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95B78-E3EA-414F-9AFE-4E99C0546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023916-1812-4E25-9B16-BD42644FE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2CF92-DD78-4C5F-8096-30EE51705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B4754-9D3F-4122-8E5A-8DFE1C3F6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CE621-5FEF-49EC-A6C8-123612EBD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8843A-46E3-4F87-BDC2-6314E223A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CE731-0A16-41D2-8539-99011BCFB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2053A-CE57-47F4-A9CA-802F6FBE0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4311523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幼儿讲解预防接种知识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预防接种的注意事项和反应处理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家长在预防接种中的角色和责任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预防接种是预防和控制传染病最经济、有效的手段之一，通过接种疫苗，可以有效地预防和控制传染病在幼儿中的传播。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250" b="17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疫苗的接种可以刺激幼儿的免疫系统，使其产生针对特定病原体的免疫力，从而在面临传染病威胁时能够迅速应对。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对于一些严重的传染病，如肺炎、心脏疾病等，及时接种疫苗可以显著降低幼儿患病的重症风险。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降低重症风险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预防接种对幼儿健康的影响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预防接种对社会的意义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保护易感人群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预防接种不仅可以保护接种的幼儿，还可以间接地保护那些未接种的易感人群，阻断病原体的传播链。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通过预防接种，可以有效地减少传染病的传播，从而维护社会的稳定和公共卫生安全。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节省医疗资源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预防接种可以减少疾病的治疗成本，减轻医疗系统的负担，为社会节省大量的医疗资源。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自18世纪末开始，人类就开始使用预防接种的方法来预防和控制传染病，随着科技的发展，越来越多的疫苗被研发和应用。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目前，全球大部分国家都开展了广泛的预防接种工作，但仍有部分地区和国家的接种率较低，需要加强疫苗的宣传和推广。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全球覆盖情况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随着科技的发展，新型疫苗和治疗手段也不断涌现，如基因工程疫苗、个性化治疗等，为预防和治疗传染病提供了更多的选择和可能性。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国家规定的一类疫苗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卡介苗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白百破疫苗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预防结核病。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预防白喉、百日咳和破伤风。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脊灰疫苗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A群流脑疫苗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预防乙型肝炎。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预防脊髓灰质炎。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预防A群脑膜炎球菌引起的流行性脑脊髓膜炎。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88" r="168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需要自费的二类疫苗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流感疫苗：预防流感。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水痘疫苗：预防水痘。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肺炎疫苗：预防肺炎球菌引起的肺炎。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轮状病毒疫苗：预防轮状病毒感染引起的腹泻。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根据个人情况和医生建议，选择自费的二类疫苗进行接种。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预防接种时间表：出生时、1月龄、2月龄、3月龄、4月龄、5月龄、6月龄、8月龄、1岁半、3岁、4岁、6岁等不同年龄段需要接种的疫苗种类和剂次。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按照国家规定的一类疫苗接种程序，按时完成全程接种。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预防接种的程序和时间表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预防接种的注意事项和反应处理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https://d.book118.com/266243115235010051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2024-09-18T00:43:13.308</cp:lastPrinted>
  <dcterms:created xsi:type="dcterms:W3CDTF">2024-09-17T16:43:13Z</dcterms:created>
  <dcterms:modified xsi:type="dcterms:W3CDTF">2024-09-17T16:43:15Z</dcterms:modified>
</cp:coreProperties>
</file>