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3C621-833E-4FAC-B275-D958B6950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9E5A1-7BF9-4AB9-BA75-8D6F83B92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8C275-239A-41D6-8363-ABDBCC0AB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AA922-1351-4C85-BC5A-53AB2A810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667E0-D6B1-4DE7-B0DB-41F2B16F6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B9A587-03BE-4825-AFEA-0B9FF0E5B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B53976-965F-4C92-A0DE-ED2FB1983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0D4B3-3B50-4679-8C2D-7BF6A9253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885FB-70B1-4FA7-BE34-0150E298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E3C16-99C4-4A5E-AB8D-067E50751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0A462-F8E5-40A6-808C-DA656C657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021601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2024年度医院心脏外科医务人员述职报告课件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临床业务开展情况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培训与学习经历回顾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总结过去一年的工作成果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通过述职报告，回顾心脏外科医务人员在过去一年中所取得的工作成果，包括手术数量、成功率、新技术应用等方面的成绩。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展示专业能力和团队协作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通过报告展示心脏外科医务人员的专业技能、临床经验和团队协作能力，提高团队士气和凝聚力。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发现不足并制定改进计划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通过反思过去一年的工作，发现存在的问题和不足，并制定针对性的改进计划，提高医疗质量和服务水平。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报告心脏外科手术的总数量、各类手术占比、手术成功率、并发症发生率等关键指标，评估手术质量和安全水平。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手术数量和质量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介绍心脏外科在过去一年中引进或开展的新技术、新方法和新设备，以及它们在临床实践中的应用和效果。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阐述心脏外科团队在手术配合、病例讨论、学术交流等方面的协作情况，以及医护人员之间的沟通方式和效果。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团队协作和沟通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概述心脏外科医务人员在学术科研、论文发表、继续教育等方面的成绩和进步，展示专业素养和学术水平。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学术科研和继续教育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本年度共完成心脏外科手术300余例，手术成功率达98%，无严重并发症发生，患者满意度高。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手术量及质量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门诊接诊情况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全年门诊接诊患者2000余人次，提供专业、耐心的诊疗服务，受到患者好评。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参与国家级科研项目1项，发表学术论文3篇，参加国际学术会议并做口头报告1次。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https://d.book118.com/267002160116006043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2024-09-17T11:55:43.691</cp:lastPrinted>
  <dcterms:created xsi:type="dcterms:W3CDTF">2024-09-17T03:55:43Z</dcterms:created>
  <dcterms:modified xsi:type="dcterms:W3CDTF">2024-09-17T03:55:45Z</dcterms:modified>
</cp:coreProperties>
</file>