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EF3AD-08FB-4774-9BF0-B942106EB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75EF9-B15B-4B33-A48A-CC17AFE0C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AC97F-C6B5-4C8A-8DD5-BE566D6D1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D4733-C050-4A01-8C7B-F6C0BC74A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1CCEA-EF44-4701-8815-8A78C6F8C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700E2B-EA2A-4674-9B93-179E9B435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7C07C-D253-41F1-9637-C0A25EA40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CCE79-B52B-4301-89E1-A362DA5A6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9E5D4-70B3-4F8F-AB45-40B616CB0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DAC72-5E88-486A-BD14-006FB3E88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6021E-0FD7-4266-AA31-36C00FBF9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02165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《软件的系统设计》ppt课件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软件系统设计的基本原则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软件系统设计的步骤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软件系统设计的评估与优化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软件系统设计的发展趋势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软件系统设计是指根据用户需求和系统要求，对软件系统进行整体规划、分析和设计的过程。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它涉及对系统功能、数据结构、系统界面、系统架构等方面的全面规划和设计。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82" b="1028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软件系统设计是软件开发过程中的重要阶段，旨在为后续的编码和测试提供指导和依据。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软件系统设计的定义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软件系统设计的目标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满足用户需求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软件系统设计的首要目标是满足用户的需求，包括功能需求、性能需求、安全需求等。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降低开发成本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有效的软件系统设计可以降低开发成本，包括人力、时间和资源的投入。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提高软件质量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通过合理的系统设计，可以提高软件的质量，包括稳定性、可维护性、可扩展性等。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提高开发效率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合理的软件系统设计可以提高开发效率，加快软件的开发进度。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软件系统设计的重要性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软件系统设计是软件开发过程中的关键环节，决定了软件的质量和性能。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通过软件系统设计，可以提前发现和解决潜在的问题，避免在后续开发过程中出现重大偏差。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良好的软件系统设计可以提高软件的可维护性和可扩展性，使软件更加适应未来的需求变化。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软件系统设计对于降低开发成本和提高开发效率具有重要意义，能够为软件开发带来更好的效益。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软件系统设计的基本原则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模块化设计原则是将软件系统划分为一系列独立、可复用的模块，每个模块具有明确的功能和接口。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模块化设计原则有助于提高软件的可维护性、可扩展性和可重用性。通过将软件系统划分为多个模块，可以降低系统的复杂度，提高开发效率，同时方便模块间的替换和升级。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单一职责原则要求每个模块只承担一种职责，以提高模块的内聚性和降低耦合度。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单一职责原则有助于提高代码的可读性和可维护性，降低错误率。每个模块只负责一项功能，可以避免功能冗余和交叉，使代码更加清晰和易于理解。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单一职责原则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开放封闭原则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开放封闭原则要求软件系统中的类、模块和函数应该具有高内聚、低耦合的特性，同时软件系统应该通过扩展来实现新增功能，而不是修改已有代码。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开放封闭原则是实现软件可维护性和可扩展性的关键。通过遵循该原则，可以降低软件系统的耦合度，提高代码的可重用性，同时方便对已有功能的修改和维护。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里氏替换原则要求子类必须能够替换其父类，而不会对原有功能产生负面影响。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里氏替换原则是实现软件可维护性和可扩展性的基础。通过遵循该原则，可以提高代码的可重用性和可读性，降低错误率。同时，子类可以扩展父类的功能，而不会破坏原有功能。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里氏替换原则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接口隔离原则要求客户端不应该被强制依赖于它不使用的接口，一个类对另一个类的依赖性应当是最小的。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接口隔离原则可以提高软件系统的灵活性和可维护性。通过将接口细化，可以降低客户端的耦合度，使其只依赖于所需的接口，方便替换和升级。同时，接口隔离原则还有助于提高代码的可读性和可维护性。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接口隔离原则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迪杰斯特拉算法原则是一种解决最短路径问题的算法，它可以在有向图或无向图中找到两个节点之间的最短路径。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迪杰斯特拉算法原则是网络设计和优化中的重要原则。通过应用该算法，可以找到网络中两个节点之间的最短路径，优化网络流量和通信效率。同时，该算法还可以应用于其他领域，如物流、交通等。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迪杰斯特拉算法原则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https://d.book118.com/267002165004006030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2024-09-01T10:03:41.946</cp:lastPrinted>
  <dcterms:created xsi:type="dcterms:W3CDTF">2024-09-01T02:03:41Z</dcterms:created>
  <dcterms:modified xsi:type="dcterms:W3CDTF">2024-09-01T02:03:44Z</dcterms:modified>
</cp:coreProperties>
</file>