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B20AA-879D-400A-B257-2F41654B7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57A27-C49A-4691-81C6-C0EC19036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00DC1-5268-4354-91B4-FB5F28365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E7DCB-4E08-4C35-8439-2CD72EF6D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230E80-DE74-46F7-AD37-4E47C5BAF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E22719-7AB1-48B7-9DDC-14CF5683B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E6467D-403F-4075-9171-885995917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1A1E0-1C10-4AF8-BE6D-C2F22124D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9123F-A284-46E3-B604-CC8EABF8F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8DC88-4DBA-4B9A-8A0A-853F52901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E933B-69E1-46CF-84D9-7CD03CC4C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0613601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培养学生创业意识的方法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竞赛激励法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导师辅导法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环境熏陶法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563" b="2056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随着社会的快速发展，创业已成为推动经济增长和就业的重要力量。培养学生的创业意识有助于他们更好地适应社会需求，实现个人价值。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拓展职业发展道路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具备创业意识的学生在职业发展中更具主动性和创新性，能够发现并利用机会，实现自我发展。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创业意识的培养有助于提高学生的综合素质，包括创新思维、团队协作、沟通能力等，这些素质在未来的职业生涯中具有重要作用。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通过培养学生的创业意识，激发他们的创新思维和创造力，鼓励他们勇于尝试新事物和新方法。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创业过程中需要面对各种问题和挑战，培养学生的创业意识有助于他们养成独立解决问题的能力和习惯。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培养独立解决问题的能力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创业往往需要团队协作，培养学生的创业意识有助于他们更好地与团队成员合作，实现共同目标。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通过培养学生的创业意识，让他们意识到自己的社会责任和使命，积极投身社会公益事业，回馈社会。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提高社会责任感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培养学生创业意识的目的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创业基础课程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介绍创业的基本概念、创业过程、创业风险与机遇等基础知识。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创业实践课程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通过模拟创业项目、商业计划书撰写等实践活动，让学生体验创业过程。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行业前沿课程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引入行业内的最新动态、发展趋势和成功案例，拓宽学生的视野。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创业课程设置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选取具有代表性的成功创业案例，分析其创业背景、商业模式、市场策略等，为学生提供借鉴和启示。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成功创业案例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同样引入一些失败创业案例，让学生了解创业过程中可能遇到的问题和风险，培养学生的风险意识。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失败创业案例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组织学生对案例进行深入讨论，引导学生从多个角度分析问题，提高学生的思维能力和判断力。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案例分析讨论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案例分析教学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通过头脑风暴、思维导图等方法，激发学生的想象力，生成尽可能多的新想法和解决方案。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发散性思维训练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创新实践项目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教授学生如何对想法和方案进行评估和筛选，识别潜在的问题和挑战，提出改进建议。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鼓励学生参与创新实践项目，如创意设计、产品开发等，让学生在实践中锻炼创新思维和创业能力。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创业实验室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提供创业实验室或创客空间等资源，让学生有机会将创意转化为实际产品或服务，并从中学习创业流程和解决问题的方法。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创业计划大赛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鼓励学生参与创业计划大赛，通过撰写商业计划书和路演展示，培养学生的创业思维和团队协作能力。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创业讲座与分享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邀请成功创业者或企业家来校举办讲座，分享创业经验和心得，激发学生的创业热情和学习动力。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创业实践活动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5" b="6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" b="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企业实习经历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实习机会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与相关企业合作，为学生提供实习机会，让学生深入了解企业运营和市场需求，培养职业素养和创业意识。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实习项目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设计针对性的实习项目，让学生在实习过程中参与实际业务或项目，提高实践能力和解决问题的能力。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实习反馈与指导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加强对实习学生的跟踪指导和反馈，帮助学生总结实习经验，明确职业规划和创业方向。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鼓励学生参与志愿服务活动，培养学生的公益意识和团队协作精神，同时也有机会接触不同领域的人士和资源。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校企合作项目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与企业合作开展实践项目，让学生参与项目的策划和实施过程，提高学生的实践能力和创新思维。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组织学生开展社会调研活动，了解社会现状和需求，培养学生的社会责任感和发现商业机会的能力。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社会实践参与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https://d.book118.com/267006136010006034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2024-09-07T17:56:16.338</cp:lastPrinted>
  <dcterms:created xsi:type="dcterms:W3CDTF">2024-09-07T09:56:16Z</dcterms:created>
  <dcterms:modified xsi:type="dcterms:W3CDTF">2024-09-07T09:56:18Z</dcterms:modified>
</cp:coreProperties>
</file>