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B0D17-B06C-433F-A964-E98D7A5D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16C63-4ADC-48D8-9EB0-486A27E1D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016B8-09B2-41B3-A827-B47D7A6CC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40281-FE33-4EDA-93F3-90952EC7A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D7787E-6AEC-4EA7-893E-8CD9E1BF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D066DB-1ECB-4D59-9C67-F9FA4B1D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46DEC-ED4E-4771-B6A3-8B2CA1991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C4589-AE64-48DB-A45C-F77C690A0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4FBD5-F57A-4A7E-A096-E781F4A13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65D43-21ED-4D2F-9F7E-B04F61BAF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04D48-2CB8-4136-8E70-06BA363E2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11034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儿童行为问题的解决：心理学教育培训探索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儿童行为问题成因分析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心理学教育培训对儿童行为问题的干预策略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心理学教育培训的挑战与前景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社会变革与家庭结构变化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随着社会的快速发展，家庭结构、亲子关系等方面发生了显著变化，这对儿童心理行为产生了深远影响。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儿童行为问题日益突出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近年来，儿童行为问题呈现出多样化、复杂化的趋势，如攻击行为、退缩行为、多动障碍等，这些问题严重影响了儿童的身心健康和社会适应。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心理学教育培训的需求与意义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针对儿童行为问题，心理学教育培训显得尤为重要。通过培训，家长、教师等能够更深入地了解儿童心理发展规律，掌握有效的干预方法，从而帮助儿童建立健康的行为模式。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行为问题类型多样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影响因素复杂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干预效果不佳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25" b="312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28" b="212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6" b="1052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儿童行为问题现状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儿童行为问题包括但不限于攻击行为、退缩行为、多动障碍、品行障碍等，这些问题在不同年龄段、不同性别的儿童中均有出现。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儿童行为问题的产生与生物、心理、社会等多方面因素有关，如遗传、家庭环境、教育方式、同伴关系等。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目前，针对儿童行为问题的干预方法虽然多种多样，但实际效果参差不齐。部分干预方法缺乏针对性、科学性，无法满足不同儿童的需求。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通过心理学教育培训，家长和教师能够更全面地了解儿童心理发展规律和行为特点，从而更好地引导和教育儿童。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提高家长和教师的认知水平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心理学教育培训不仅提供理论知识，还注重实践操作技能的培训。通过培训，家长和教师能够掌握科学、有效的干预方法，帮助儿童纠正不良行为。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掌握有效的干预方法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心理学教育培训的最终目的是促进儿童身心健康发展。通过改善家长和教师的教育方式和方法，为儿童创造一个更加健康、和谐的成长环境。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促进儿童身心健康发展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心理学教育培训的重要性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儿童行为问题成因分析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如离异、单亲、重组家庭等，可能导致儿童缺乏安全感和关爱。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家庭结构不稳定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708" r="4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家庭氛围不和谐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如过度溺爱、体罚、忽视等，容易使儿童产生行为问题。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家庭成员之间的矛盾和冲突，会对儿童的心理和行为产生负面影响。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过于注重成绩和升学率，忽视学生的心理健康和全面发展。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667" r="466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学校教育理念落后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如歧视、讽刺、体罚等，会伤害学生的自尊心和自信心。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教师教育方式不当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同伴之间的欺凌、排斥等行为，会对儿童的心理和行为产生不良影响。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同伴关系不和谐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451" b="22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767" b="267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社会价值观念多元化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不同价值观念之间的冲突和矛盾，可能导致儿童的价值观念混乱。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社会竞争压力增大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高强度的社会竞争，可能使儿童产生焦虑、抑郁等心理问题。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媒体信息的负面影响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暴力、色情等不良信息，会对儿童的心理和行为产生消极影响。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自我意识发展不成熟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儿童的自我意识尚未完全形成，容易受外界影响而产生行为问题。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情绪调节能力不足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儿童情绪调节能力较弱，容易因情绪波动而产生行为问题。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性格特质的影响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如内向、外向、神经质等性格特质，会影响儿童的行为表现。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个体心理因素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心理学教育培训对儿童行为问题的干预策略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667" b="13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增强自我控制能力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通过训练和自我监控，提高儿童对情绪和行为的自我控制能力。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帮助儿童识别和改变不良思维模式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通过教育和训练，使儿童学会识别和评估自己的想法，从而发现并改变导致问题行为的负面思维模式。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教导儿童以积极、现实的方式应对挫折和困难，提高他们的问题解决能力。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通过家庭会议、角色扮演等技巧，改善家庭成员间的沟通方式，建立积极的家庭互动模式。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改善家庭互动模式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组织家庭活动，增进家庭成员间的情感联系和相互支持。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增强家庭凝聚力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572" r="1157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为家长提供儿童心理和行为方面的教育指导，帮助他们更好地理解和应对儿童的问题行为。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家长教育与训练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https://d.book118.com/267011034023006044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2024-09-18T07:55:47.411</cp:lastPrinted>
  <dcterms:created xsi:type="dcterms:W3CDTF">2024-09-17T23:55:47Z</dcterms:created>
  <dcterms:modified xsi:type="dcterms:W3CDTF">2024-09-17T23:55:49Z</dcterms:modified>
</cp:coreProperties>
</file>