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92CA1-C0DC-4D52-9B94-28931B11E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FE438-A657-4B97-9E34-22AA91303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87B37-4478-4B31-B990-7C2B25E12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FF194-A94E-416D-A293-55F521E7D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FBCF9D-B75C-4936-BE70-8359DBFB1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93FABF-3094-48C2-A157-CAA922EC8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960688-D249-46C3-887A-9284152EB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F4C3D-5C99-473B-8C8A-D30A829B0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812E6-E622-4F92-91C8-5DEFE915B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52F04-7A5B-4341-875E-42D503FD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E5F54-DCA8-46D9-BCDB-988B0BC30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13014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预防肺炎工作档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肺炎的危害与预防的重要性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肺炎的传播途径与预防措施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个人卫生习惯与预防肺炎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健康饮食与预防肺炎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疫苗接种与预防肺炎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肺炎的症状与治疗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肺炎的危害与预防的重要性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2177" r="3217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肺炎可能导致肺部功能受损，影响氧气和二氧化碳的交换，导致呼吸困难。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肺炎可能使感染扩散至全身，引发败血症、感染性休克等严重并发症。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感染扩散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长期反复发作的肺炎可能导致肺纤维化，影响肺部正常结构和功能。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肺纤维化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肺炎可能留下长期后遗症，如肺不张、肺功能减退等，影响生活质量。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长期后遗症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预防措施可以有效降低肺炎的发病率，减轻医疗负担和社会负担。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降低发病率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预防肺炎可以减少并发症的发生，降低肺炎的死亡率。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预防肺炎可以减轻疾病对生活的影响，提高患者的生活质量。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预防肺炎是促进全民健康的重要措施之一，有助于提高整体健康水平。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促进健康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预防肺炎的重要性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肺炎的传播途径与预防措施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在公共场所或人员密集的地方，应佩戴医用口罩或N95口罩，减少吸入病原体。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经常开窗通风，保持室内空气流通，降低空气中病原体的浓度。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避免去人群密集场所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尽量减少去人群密集的场所，如商场、车站等，降低感染风险。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空气传播的预防措施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33" b="1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避免触摸口鼻眼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875" r="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避免用手触摸自己的口鼻眼等易感染的部位，如果需要触摸，应先洗手或使用消毒液。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尽量保持与他人的距离，避免近距离接触，特别是与有呼吸道症状的人。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不吃生食，尽量将食物煮熟煮透，不喝生水。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尽量减少参加大型聚餐或集体活动，避免交叉感染。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避免聚餐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保持充足的睡眠、适当的运动和均衡的饮食，增强自身免疫力，抵抗病原体入侵。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饮食传播的预防措施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个人卫生习惯与预防肺炎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勤洗手是预防肺炎的有效措施之一，可以减少手部携带的病毒和细菌，从而降低感染风险。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在接触公共物品、打喷嚏、咳嗽、饭前便后等情况下，应立即用肥皂和流动水洗手，洗手时间至少20秒。如果没有洗手条件，可以使用含有至少60%酒精的手部消毒液进行清洁。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保持室内通风有助于减少空气中的病毒和细菌，降低感染风险。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每天应定期开窗通风，保持室内空气流通。通风时应避免直接吹向人体，以免感冒。在天气寒冷或空气质量较差的地区，可以使用空气净化器来改善室内空气质量。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避免到人群密集的地方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避免到人群密集的地方可以减少与感染者的接触机会，降低感染风险。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在疫情期间，应尽量减少不必要的外出，特别是到人群密集的场所，如商场、电影院等。如果必须外出，应佩戴口罩，并保持社交距离。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https://d.book118.com/267013014051006034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2024-09-08T04:43:44.137</cp:lastPrinted>
  <dcterms:created xsi:type="dcterms:W3CDTF">2024-09-07T20:43:44Z</dcterms:created>
  <dcterms:modified xsi:type="dcterms:W3CDTF">2024-09-07T20:43:46Z</dcterms:modified>
</cp:coreProperties>
</file>