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87409-0572-44DA-9FAB-8FB4102D4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8FA60-06C6-40DB-AA77-BB84A29E5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FE1FA-16CE-4167-AB74-8714E46A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DE52E-F63A-48DA-AE75-8CB2C6C40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93E11-0AE7-4D76-AF66-F9B3CD3A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8B5B7-DD1A-40D2-9BAF-16E8B3140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73EB0-FA93-4499-A3CC-069FD0853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909D6-9E58-4AF0-9F5F-D1FC3EFBE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D10E6-7F96-4D77-BC80-B2B4BA28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C969E-B88D-40DF-ABEF-B6BAF307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78C9A-6C53-4536-BA91-EF63974BB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14064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禁毒社工实习计划书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实习期间的工作安排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实习后的总结与反思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禁毒社工的职责与要求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培养实习生对禁毒工作的认识和兴趣，提高其专业素养。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培养实习生的团队协作和沟通能力，提高其综合素质。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帮助实习生掌握禁毒社工的基本技能和方法，提升其实践能力。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为实习生提供实践经验，为其未来从事禁毒社工工作奠定基础。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共计3个月，分为6周，每周工作5天。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实习地点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某市禁毒办及下属社区戒毒康复中心。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了解禁毒社工的职责和工作流程，参与制定个案和小组工作计划。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协助开展禁毒宣传教育活动，提高服务对象的禁毒意识和自我保护能力。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学习并掌握毒品危害、戒毒康复、预防复吸等相关知识，为服务对象提供专业咨询和辅导。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参与社区戒毒康复中心的日常管理工作，与服务对象及其家属进行沟通和协调。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02" b="200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942" b="194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实习内容与任务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学习毒品知识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了解毒品的种类、危害和成瘾机制，掌握毒品检测和戒毒的基本知识。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学习禁毒法规和政策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了解国家禁毒工作的相关法律法规，掌握禁毒工作的基本政策和要求。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学习社会工作理论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掌握社会工作的基本理论和方法，了解禁毒社工的工作特点和要求。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心理辅导技能培训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学习基本的心理辅导技巧，如倾听、引导、安抚等，提高对戒毒人员的心理支持能力。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组织与策划能力培训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学习如何组织活动和策划项目，提高团队协作和项目管理能力。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沟通与协调能力培训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提高与戒毒人员及其家属的沟通能力，学习如何协调各方资源为戒毒人员提供支持。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明确禁毒工作的意义和价值，树立为社会和人民服务的意识。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树立正确的价值观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增强自我调节能力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培养同理心和耐心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学会在面对困难和压力时保持冷静，提高自我调节和应对能力。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理解戒毒人员的痛苦和困境，培养同理心和耐心，更好地为他们提供支持。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实习期间的工作安排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https://d.book118.com/267014064110006044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2024-09-19T00:08:43.171</cp:lastPrinted>
  <dcterms:created xsi:type="dcterms:W3CDTF">2024-09-18T16:08:43Z</dcterms:created>
  <dcterms:modified xsi:type="dcterms:W3CDTF">2024-09-18T16:08:45Z</dcterms:modified>
</cp:coreProperties>
</file>