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DFB15C-870D-4A61-BCD4-76369C3562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BE5509-0D0B-4683-ABB5-ECABD4401A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56B652-D1BE-4E40-8D9E-907D607D23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4DE4CE-4CCC-43EA-AE14-1A3C2F04B7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E16D9D-EDF8-4011-ACEB-A879C523C3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CD2787-8D13-4171-ABF1-52B207C8ED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E6685F-891A-4AB3-8218-42CDC41199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6B9C71-59AA-4222-BB55-52DCA39D12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F1675A-9A69-4F8B-B2F9-E35C2053C6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94C82E-8752-42BF-8A1F-BF2220A53C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0DD1BE-49A3-401F-BFC8-C1070ED43E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014145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金属加工与五金制品市场前景分析</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竞争格局与主要厂商分析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技术创新与智能化发展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政策法规与环保要求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供应链协同与产业链整合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未来展望与投资机会</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行业概述与发展趋势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50" r="1625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金属加工行业是一个庞大的产业，涵盖了从原材料提取到加工成各种金属制品的整个过程，具有广泛的市场需求和巨大的产值。</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行业规模</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金属加工行业产业链包括原材料供应、加工设备制造、加工工艺研发、金属制品生产和销售等环节。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产业链结构</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目前，金属加工行业竞争激烈，市场集中度逐渐提高，大型企业通过兼并重组等方式扩大市场份额，中小企业则专注于细分领域寻求突破。</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竞争格局</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金属加工行业现状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5001" b="50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五金制品行业现状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行业规模</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五金制品行业是金属加工领域的一个重要分支，主要生产各种金属工具、零部件和装饰品等，市场规模庞大。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产品种类</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五金制品种类繁多，包括手动工具、电动工具、紧固件、轴承、阀门、金属门窗、卫浴五金等。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销售渠道</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五金制品销售渠道多样化，包括五金店、建材市场、电商平台等，同时，定制化、个性化产品也逐渐受到市场追捧。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新兴市场拓展</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随着全球经济的不断发展和新兴市场的崛起，金属加工和五金制品行业将积极拓展海外市场，寻求更广阔的发展空间。</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智能化发展</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随着工业4.0的推进和智能制造技术的不断发展，金属加工和五金制品行业将越来越注重生产过程的自动化和智能化，提高生产效率和产品质量。</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绿色环保</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环保意识的提高和政策的推动使得金属加工和五金制品行业越来越注重绿色生产，采用环保材料和工艺，减少污染排放。</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个性化定制</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消费者需求的多样化和个性化使得金属加工和五金制品行业越来越注重产品的定制化服务，满足消费者的个性化需求。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发展趋势及前景预测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市场需求分析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国内市场</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随着国内经济的持续增长和制造业的蓬勃发展，金属加工与五金制品的国内市场需求保持稳定增长。特别是在建筑、汽车、机械制造等领域，对高品质、高精度的五金制品需求不断增加。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国际市场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随着全球经济的复苏和国际贸易的加强，金属加工与五金制品的国际市场需求也在逐步增加。尤其是在发达国家，对高端、个性化的五金制品需求较大。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国内外市场需求对比</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建筑领域</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建筑领域对金属加工与五金制品的需求主要体现在门窗、幕墙、钢结构等方面。随着绿色建筑和智能建筑的推广，对建筑五金制品的环保性、节能性和智能化要求不断提高。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汽车领域</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汽车领域对金属加工与五金制品的需求主要集中在车身、底盘、发动机等部件上。随着新能源汽车的快速发展，对轻量化、高强度、耐腐蚀的五金制品需求增加。</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机械制造领域</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机械制造领域对金属加工与五金制品的需求广泛，包括轴承、齿轮、紧固件等。随着智能制造和工业4.0的推进，对高精度、高质量的五金制品需求不断提升。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不同领域需求特点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品质要求</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消费者在购买金属加工与五金制品时，越来越注重产品的品质和性能。高品质的产品往往能获得消费者的青睐，而劣质产品则难以在市场竞争中立足。</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个性化需求</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随着消费者审美水平的提高和个性化需求的增加，对五金制品的外观设计和个性化定制要求也越来越高。企业需要根据市场需求，不断推出具有创新性和个性化的产品。</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购买渠道</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随着互联网和电子商务的普及，越来越多的消费者选择通过线上渠道购买金属加工与五金制品。企业需要加强线上销售渠道的建设和推广，提高品牌知名度和市场占有率。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消费者偏好与购买行为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竞争格局与主要厂商分析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国际厂商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国际知名五金制品企业凭借其品牌优势、技术实力以及全球化布局，在全球市场中占据主导地位。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国内厂商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近年来，国内五金制品企业迅速崛起，通过技术创新、品牌建设以及市场拓展，逐渐缩小与国际巨头的差距。</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竞争格局变化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随着全球经济的波动和贸易政策的变化，国内外厂商的竞争格局也在不断调整，市场呈现多元化和动态化的特点。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国内外厂商竞争格局</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国内主要厂商</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如坚朗五金、三棵树等，其产品以性价比高、适应性强、创新性强为特点，逐渐在国内外市场赢得口碑。</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产品差异化</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各厂商通过研发新技术、新材料以及独特的设计，实现产品的差异化竞争，满足市场的多样化需求。</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国际主要厂商</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如瑞典的ASSA ABLOY、美国的Allegion等，其产品以高端、智能、安全为特点，广泛应用于商业、工业及住宅领域。</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主要厂商及产品特点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国际五金制品企业之间通过跨国合作，实现技术共享、市场互补以及品牌提升，共同应对市场变化。</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国际合作</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国内五金制品企业之间的合作主要体现在技术研发、市场拓展以及品牌建设等方面，以提升整体竞争力。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国内合作</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在国内外经济环境和行业政策的推动下，五金制品行业的兼并重组活动日益频繁，以实现资源优化配置和企业规模扩张。</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兼并重组</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合作与兼并重组动态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技术创新与智能化发展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https://d.book118.com/267014145016006035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2024-09-09T08:43:15.989</cp:lastPrinted>
  <dcterms:created xsi:type="dcterms:W3CDTF">2024-09-09T00:43:16Z</dcterms:created>
  <dcterms:modified xsi:type="dcterms:W3CDTF">2024-09-09T00:43:18Z</dcterms:modified>
</cp:coreProperties>
</file>