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BAC9063-99FC-4C46-83EB-B169D1F1B7B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FFF75-847A-4D28-A331-2481BABBE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DC700-B479-4C37-83E1-50007FB63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18A85-D7A5-46AB-9152-6B96C9332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184F6-3E98-4F53-8121-4933C2C8A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19DF3-367F-43A3-A5FC-F4AA45C97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B7B1C-F6B9-4825-A271-C377666C0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B55AF-07A8-45AC-9EAB-E01BFA4B9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543D8-2578-4F5D-9F87-258F6FAD3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FAEF4-7456-4F70-9463-ADEED29A3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55050-72D5-410E-A1E3-9975325AC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97028-CF42-4B10-A5D5-872298E65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CA600CF-C502-47A4-B7F2-F70D68EDD39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E77730D-CA8B-4A6A-A301-D43344F7CF6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14166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如何有效降低压力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演讲人：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177920" y="2369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>
                    <a:lumMod val="75000"/>
                  </a:schemeClr>
                </a:solidFill>
                <a:latin typeface="仿宋"/>
                <a:ea typeface="仿宋"/>
              </a:rPr>
              <a:t>目</a:t>
            </a:r>
            <a:br>
              <a:rPr sz="3600"/>
            </a:br>
            <a:r>
              <a:rPr lang="zh-CN" sz="3600" b="1" strike="noStrike" spc="299">
                <a:solidFill>
                  <a:schemeClr val="accent3">
                    <a:lumMod val="75000"/>
                  </a:schemeClr>
                </a:solidFill>
                <a:latin typeface="仿宋"/>
                <a:ea typeface="仿宋"/>
              </a:rPr>
              <a:t>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4016520" y="220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压力的定义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压力管理技巧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心理调适方法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压力缓解技巧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压力应对策略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压力的总结与展望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反思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8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附加资料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299880" y="273168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第一章 压力的定义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什么是压力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定义压力的含义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压力的概念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介绍不同类型的压力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压力的种类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展示压力的不同表现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压力的表现形式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压力的影响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399680" y="201924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影响身体健康的方面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8400" y="13208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压力对身体的影响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875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4"/>
          <p:cNvSpPr/>
          <p:nvPr/>
        </p:nvSpPr>
        <p:spPr>
          <a:xfrm>
            <a:off x="669240" y="54514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1334880" y="56134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影响生活质量的方面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1328400" y="489780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压力对生活的影响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1334880" y="375228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影响心理状态的方面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1334880" y="304308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压力对心理的影响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家庭压力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378216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家庭矛盾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家庭责任过重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68922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社交压力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696924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人际关系紧张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社交要求过多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87624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87624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压力的来源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6490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工作压力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328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工作任务过重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工作环境紧张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857880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如何识别压力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8685360" y="216720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识别压力的重要性在于及时采取措施应对，生理反应、情绪变化和行为变化都是识别压力的重要指标。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如何识别压力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身体反应如何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生理反应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情绪波动如何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情绪变化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行为习惯如何改变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行为变化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02672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98568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有效降低压力需要及时识别压力，并采取有效的应对措施。通过理解压力的定义、影响和来源，可以更好地应对压力带来的负面影响。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299880" y="273168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压力管理技巧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57880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健康生活方式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16720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健康生活方式对于有效降低压力至关重要。定期锻炼有助于释放身体内的压力激素，保持身心健康。此外，健康饮食和良好的睡眠习惯也能帮助你更好地面对压力。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放松技巧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通过深呼吸放松身心，减轻压力。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深呼吸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冥想可以帮助你专注当下，减少焦虑。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冥想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泡温水浴可以放松肌肉，缓解压力。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温水浴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确定优先事项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78216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将重要且紧急的事情优先处理，避免压力堆积。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8922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合理安排工作和休息时间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96924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合理安排工作和休息时间，保持工作与生活的平衡。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87624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87624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时间管理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6490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制定计划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328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制定明确的计划可以提高工作效率，减少压力。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399680" y="201924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坦诚表达自己的感受有助于减轻内心的压力。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8400" y="13208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表达自己的感受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875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4514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4880" y="56134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在压力面前不要孤单，寻求帮助和支持能够分担压力。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8400" y="489780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寻求帮助和支持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4880" y="375228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倾听他人的观点能够帮助你更好地理解事情，减少误会。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34880" y="304308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倾听他人的观点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02672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98568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有效降低压力需要综合运用健康生活方式、放松技巧、时间管理和沟通技巧。只有持之以恒地管理压力，才能更好地应对挑战。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299880" y="273168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心理调适方法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857880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积极心态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685360" y="216720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拥有积极心态是有效降低压力的关键。面对挑战时，要学会积极面对，勇敢克服困难。同时培养乐观的心态，相信事情会变好，情绪管理更是重要的一环。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寻找乐趣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拓宽生活兴趣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发展兴趣爱好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与他人互动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参加社交活动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缓解压力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放松身心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857880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接受自己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685360" y="216720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接受自己的不完美是心理调适的重要环节。提高自我价值感，培养自信心，才能更好地面对生活中的种种挑战。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建立支持体系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399680" y="201924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获取支持和理解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8400" y="13208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与家人朋友沟通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875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4"/>
          <p:cNvSpPr/>
          <p:nvPr/>
        </p:nvSpPr>
        <p:spPr>
          <a:xfrm>
            <a:off x="669240" y="54514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4880" y="56134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专业指导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8400" y="489780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寻求心理咨询师的帮助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4880" y="375228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分享彼此经历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34880" y="304308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寻找同路人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寻找乐趣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content"/>
          <p:cNvSpPr/>
          <p:nvPr/>
        </p:nvSpPr>
        <p:spPr>
          <a:xfrm>
            <a:off x="378216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发展兴趣爱好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参加社交活动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放松身心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68922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接受自己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content"/>
          <p:cNvSpPr/>
          <p:nvPr/>
        </p:nvSpPr>
        <p:spPr>
          <a:xfrm>
            <a:off x="696924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接受自己的不完美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提高自我价值感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培养自信心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987624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建立支持体系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content"/>
          <p:cNvSpPr/>
          <p:nvPr/>
        </p:nvSpPr>
        <p:spPr>
          <a:xfrm>
            <a:off x="987624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与家人朋友沟通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寻找同路人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寻求心理咨询师的帮助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心理调适方法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6490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积极心态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content"/>
          <p:cNvSpPr/>
          <p:nvPr/>
        </p:nvSpPr>
        <p:spPr>
          <a:xfrm>
            <a:off x="5328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面对挑战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培养乐观心态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情绪管理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2" name="PlaceHolder 2"/>
          <p:cNvSpPr>
            <a:spLocks noGrp="1"/>
          </p:cNvSpPr>
          <p:nvPr>
            <p:ph type="title" idx="4294967295"/>
          </p:nvPr>
        </p:nvSpPr>
        <p:spPr>
          <a:xfrm>
            <a:off x="299880" y="273168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第四章 压力缓解技巧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title"/>
          <p:cNvSpPr/>
          <p:nvPr/>
        </p:nvSpPr>
        <p:spPr>
          <a:xfrm>
            <a:off x="857880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规律生活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8685360" y="216720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建立规律的作息时间可以帮助我们提高自律和减少焦虑，定时休息能有效缓解身心疲劳，合理安排工作和娱乐可以让生活更有条理。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运动放松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如散步、慢跑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轻松的运动方式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可以促进身体柔韧性和放松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做瑜伽或太极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户外活动有助于放松心情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享受大自然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https://d.book118.com/267014166034006054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如何有效降低压力</vt:lpstr>
      <vt:lpstr>目录</vt:lpstr>
      <vt:lpstr>第一章 压力的定义</vt:lpstr>
      <vt:lpstr>什么是压力</vt:lpstr>
      <vt:lpstr>压力的影响</vt:lpstr>
      <vt:lpstr>压力的来源</vt:lpstr>
      <vt:lpstr> </vt:lpstr>
      <vt:lpstr>如何识别压力</vt:lpstr>
      <vt:lpstr>结尾</vt:lpstr>
      <vt:lpstr>第2章 压力管理技巧</vt:lpstr>
      <vt:lpstr> </vt:lpstr>
      <vt:lpstr>放松技巧</vt:lpstr>
      <vt:lpstr>时间管理</vt:lpstr>
      <vt:lpstr>沟通技巧</vt:lpstr>
      <vt:lpstr>总结</vt:lpstr>
      <vt:lpstr>第3章 心理调适方法</vt:lpstr>
      <vt:lpstr> </vt:lpstr>
      <vt:lpstr>寻找乐趣</vt:lpstr>
      <vt:lpstr> </vt:lpstr>
      <vt:lpstr>建立支持体系</vt:lpstr>
      <vt:lpstr>心理调适方法</vt:lpstr>
      <vt:lpstr>第四章 压力缓解技巧</vt:lpstr>
      <vt:lpstr> </vt:lpstr>
      <vt:lpstr>运动放松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2024-09-28T10:23:09.263</cp:lastPrinted>
  <dcterms:created xsi:type="dcterms:W3CDTF">2024-09-28T02:23:09Z</dcterms:created>
  <dcterms:modified xsi:type="dcterms:W3CDTF">2024-09-28T02:23:11Z</dcterms:modified>
</cp:coreProperties>
</file>