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4E77A-25CD-4E77-BD4A-B8CD260F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95E25-77FE-45FD-B126-8B49F113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24082-235E-4D8D-8CB0-83F648025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DF9D7-1CD3-4FE5-A788-622D6441A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6C129-C2AD-4E39-8C7F-3AAC4A82A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3D55F-3008-4338-9358-B0C7365E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49F96-E998-4F01-965E-673B34238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0E246-9659-4609-95D5-0CD40A1BE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469B4-2688-4DB3-B5A7-9E077A8E3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476D1-2EDB-4C86-BF20-EF82673C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ECAA1-9D88-4EB8-96DE-15068196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20020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儿童小儿麻痹症的护理与康复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小儿麻痹症基本概念及发病原因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儿童小儿麻痹症患者日常护理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家庭参与和社会支持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小儿麻痹症基本概念及发病原因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小儿麻痹症，又称脊髓灰质炎，是一种由脊髓灰质炎病毒引起的急性传染病。主要侵犯中枢神经系统的运动神经细胞，以脊髓前角运动神经元损害为主。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根据临床表现可分为隐性感染、顿挫型、无瘫痪型、瘫痪型。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小儿麻痹症定义与分类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61" r="28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6" r="31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由脊髓灰质炎病毒引起，该病毒主要存在于患者鼻咽分泌物及粪便中，通过飞沫和接触传播。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5岁以下儿童易感，尤其是未接种脊髓灰质炎疫苗的儿童；环境卫生差、个人卫生习惯不良等也是发病的危险因素。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为发热、食欲不振、多汗、烦躁和全身感觉过敏；亦可见恶心、呕吐、头痛、咽喉痛、便秘、弥漫性腹痛、鼻炎、咳嗽、咽渗出物、腹泻等；还可出现持续性头痛、呕吐、颈强直、嗜睡、惊厥等；重症患者出现肢体瘫痪、呼吸肌麻痹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根据流行病学史、临床表现和实验室检查进行诊断。包括病毒分离、血清学检查等。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儿童小儿麻痹症患者日常护理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定期开窗通风，保持室内空气新鲜，有助于预防呼吸道感染。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温度与湿度适宜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保持室内温度和湿度适宜，避免过冷或过热，以减少患者的不适感。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确保生活环境安全，避免患者跌倒、碰伤等意外事故发生。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易消化食物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饮水充足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合理饮食安排及营养支持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80" r="125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提供富含蛋白质、维生素和矿物质的食物，如鱼、肉、蛋、奶、新鲜蔬菜和水果等。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选择易消化的食物，减轻患者胃肠道负担。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采用少量多餐的饮食方式，有助于患者消化吸收。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鼓励患者多饮水，保持充足的水分摄入，有助于预防脱水。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保持皮肤清洁干燥，定期更换衣物和床单，避免皮肤感染。对于长期卧床的患者，要定期翻身，防止压疮的发生。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458" b="1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保持口腔清洁，定期刷牙、漱口，预防口腔感染。对于吞咽困难的患者，要注意防止食物残渣滞留口腔。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保持眼部清洁，避免强光刺激。对于眼睑闭合不全的患者，可涂抹眼药膏或覆盖湿纱布以保护角膜。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皮肤、口腔、眼部等特殊部位护理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关注患者的情绪变化，及时进行心理疏导，减轻焦虑和恐惧情绪。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鼓励患者积极参与康复锻炼，增强自信心和自我照顾能力。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家属要给予患者足够的关爱和支持，共同面对疾病带来的挑战。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康复训练与治疗方法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29" b="5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871" b="288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早期干预及康复评估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早期发现与诊断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通过定期儿童体检和家长观察，及时发现小儿麻痹症迹象，尽早进行专业诊断。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全面评估患儿的肌力、肌张力、关节活动度、平衡能力、感觉功能等，为制定个性化康复计划提供依据。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家长教育与心理支持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为家长提供疾病知识和康复指导，减轻家长焦虑情绪，增强康复信心。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https://d.book118.com/267020020102006042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2024-09-15T19:09:06.263</cp:lastPrinted>
  <dcterms:created xsi:type="dcterms:W3CDTF">2024-09-15T11:09:06Z</dcterms:created>
  <dcterms:modified xsi:type="dcterms:W3CDTF">2024-09-15T11:09:08Z</dcterms:modified>
</cp:coreProperties>
</file>