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C5D15-9795-4BE9-A5F4-8CDCC5F79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B61BE-98E7-4AF7-B4FD-CC98CD444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C2234-B6E2-408C-8A9C-A06F428B8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5405AD-86FC-4997-BE61-F184B2921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AD107A-4119-4546-8F8A-B9BA6FF57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81F989-F5F3-41DC-9EA6-86C89F4224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3C5812-0E0D-498A-AF62-0316EB0E3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7F1EA1-E8E3-4211-9894-2594D2393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1CF219-3102-489F-96D5-4B923243A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E8E0E2-BC54-4689-A1C9-06D334382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517CC7-F8B3-4A4B-AECF-9C7D675FA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02015110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苏州市相城区人口分析报告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苏州市相城区人口概况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人口增长和流动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人口教育和就业情况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人口健康和生活质量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人口问题与挑战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本报告旨在分析苏州市相城区的人口状况，包括人口数量、结构、分布以及变化趋势等方面的信息，为政府和相关机构提供决策依据。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随着城市化进程的加速和人口迁移的频繁，人口问题已经成为影响城市发展的重要因素。了解和掌握人口状况及其变化趋势，对于制定科学合理的城市规划、公共服务设施建设和社会经济发展策略具有重要意义。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本报告主要针对苏州市相城区的人口状况进行分析，数据主要来源于政府统计数据、调查数据以及相关研究报告。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由于数据来源和时间限制，本报告可能无法涵盖所有相关的人口信息，且部分数据可能存在误差或滞后。此外，报告的分析和结论主要基于现有数据和资料，可能无法反映未来人口变化的趋势和不确定性。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苏州市相城区人口概况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人口数量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苏州市相城区人口总数为XXX万，其中户籍人口占比约XX%，外来人口占比约XX%。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人口分布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相城区人口主要集中在城区和部分经济发达的乡镇，其中城区人口约占XX%，乡镇人口约占XX%。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909" r="3190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人口数量和分布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9163" r="29163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儿童和青少年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相城区XX岁及以下的人口约占总人口的XX%，其中XX岁以下儿童约占总人口的XX%，XX岁至XX岁青少年约占总人口的XX%。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中青年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相城区XX岁至XX岁的人口约占总人口的XX%，其中XX岁至XX岁的青年人约占总人口的XX%，XX岁至XX岁的中年人约占总人口的XX%。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相城区XX岁及以上的人口约占总人口的XX%，其中XX岁及以上老年人约占总人口的XX%。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性别比例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总人口性别比例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相城区总人口性别比例为XX（男）: XX（女），基本保持平衡。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年龄段性别比例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在各年龄段中，男性比例略高于女性，但性别比例在不同年龄段存在一定差异。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人口增长和流动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苏州市相城区的人口自然增长主要由出生率决定，近年来呈现稳步增长态势。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根据最新统计数据，苏州市相城区的出生率相对较高，这主要得益于该地区相对较高的生育意愿和家庭规模。与此同时，该地区的人口死亡率保持稳定，进一步推动了人口自然增长。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人口自然增长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人口流入和流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苏州市相城区在近年来吸引了大量外来人口流入，同时也有一定数量的本地人口流出。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随着苏州市整体经济的快速发展和相城区就业机会的增加，许多外地人口选择来到相城区工作和生活。然而，由于城市发展重心和资源分配的原因，也有一部分本地人口选择离开相城区，流向其他地区。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人口迁移到苏州市相城区的主要原因是就业机会和城市发展潜力，而离开的原因则包括高房价和城市竞争压力。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城区近年来经济发展迅速，提供了大量的就业机会，吸引了大量外来人口。同时，相城区政府积极推动城市基础设施建设和完善公共服务，进一步提高了城市的吸引力。然而，随着房价的上涨和城市竞争压力的增加，一些本地居民选择离开相城区，寻找更好的发展机会和生活环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迁移原因分析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人口教育和就业情况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https://d.book118.com/267020151103006035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2024-09-10T00:02:56.464</cp:lastPrinted>
  <dcterms:created xsi:type="dcterms:W3CDTF">2024-09-09T16:02:56Z</dcterms:created>
  <dcterms:modified xsi:type="dcterms:W3CDTF">2024-09-09T16:02:58Z</dcterms:modified>
</cp:coreProperties>
</file>