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EF229-353F-4E28-82AA-A5F82D6B7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B2295-7F34-4B07-AE6E-8D7B4CF61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32610-7533-441B-A9C0-A0853FDDA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D9CF1-B224-4218-ADFA-E558806C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F5956-A359-4BC0-8529-30D6CD021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07D8DF-3AF3-483D-864E-BD5B48698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1F1ACD-C65A-4D54-89F4-82907EBE6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93A83-DAF0-440E-8802-B2E0689E9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18A22-F62C-4154-8AAD-9D8DB18A2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70320-8209-4232-B77D-33093609D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4B5B9-E3E8-445A-B687-69EC64502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2200111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校园活动管理系统毕业设计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系统测试与优化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随着校园活动的增多，传统的管理方式已无法满足需求，需要一套高效的管理系统来提高活动管理的效率和准确性。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提高校园活动管理效率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通过管理系统，可以更好地组织和推广校园活动，丰富学生课余生活，促进校园文化建设。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促进校园文化建设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校园活动管理系统是教育信息化发展的重要组成部分，可以推动学校信息化建设的进程。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推动信息化发展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校园活动管理系统主要包括活动发布、报名管理、活动审批、活动评价等功能模块。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系统采用B/S架构，前端使用HTML5、CSS3、JavaScript等技术，后端使用Java、Spring等框架进行开发。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系统使用MySQL数据库，设计合理的数据库表结构来存储活动信息、用户信息、报名信息等数据。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系统采用身份验证、权限控制等安全措施，确保系统的安全性和稳定性。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系统安全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支持创建、编辑、发布、删除活动信息，包括活动名称、时间、地点、参与人员、物资需求等。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发布活动通知、提醒、公告等信息，支持短信、邮件、APP推送等多种通知方式。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通知管理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提供在线报名功能，记录报名人员信息，支持报名审核与确认。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通过扫描二维码或输入验证码等方式进行活动签到，记录参与人员到场情况。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签到管理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记录活动所需物资清单，支持物资申请、采购、入库、出库等操作。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非功能需求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保证系统稳定性、可靠性和响应速度，支持多用户同时在线操作。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提供简洁明了的操作界面和友好的用户体验，降低用户使用难度。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采用加密传输、备份恢复等安全措施，确保用户数据的安全性。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支持模块化设计和二次开发，方便后续功能扩展和升级。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作为活动的主要参与者和报名者，需要能够方便地查看活动信息、在线报名、接收通知等。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作为活动的创建者和管理者，需要能够全面地管理活动信息、报名情况、物资等，确保活动的顺利进行。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教师/组织者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作为系统的管理者和维护者，需要能够对系统进行全面的管理和维护，包括用户管理、数据备份等。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学校管理员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用户群体分析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采用MVC（Model-View-Controller）或MVVM（Model-View-ViewModel）等分层架构，实现前后端分离，提高系统可维护性和可扩展性。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将系统划分为用户管理、活动管理、报名管理、资源管理等多个模块，每个模块独立开发、测试、部署，降低系统复杂性。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采用负载均衡、容错机制等技术手段，确保系统在高并发、大流量等场景下仍能保持稳定运行。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根据系统需求，设计用户表、活动表、报名表、资源表等数据表，并定义表间关系。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数据表设计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数据类型选择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索引优化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数据安全性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根据数据特点选择合适的数据类型，如使用VARCHAR类型存储字符串，使用INT类型存储整数等。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针对查询频率较高的字段建立索引，提高数据库查询效率。同时，注意避免过度索引导致性能下降。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采用加密存储敏感信息、定期备份数据库等措施，确保数据安全。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962" b="1962"/>
          <a:stretch>
            <a:fillRect/>
          </a:stretch>
        </p:blipFill>
        <p:spPr>
          <a:xfrm>
            <a:off x="8422415" y="1165018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采用简洁、清新的设计风格，符合校园氛围和用户需求。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界面风格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注重用户体验，简化操作流程，提供友好的交互方式。如使用下拉菜单、按钮等控件方便用户进行选择和操作。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确保界面在不同设备上均能良好显示和使用，提高用户体验。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合理布局界面元素，突出重点信息，便于用户快速了解活动详情和报名情况。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信息展示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https://d.book118.com/267022001112006042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2024-09-15T21:47:00.380</cp:lastPrinted>
  <dcterms:created xsi:type="dcterms:W3CDTF">2024-09-15T13:47:00Z</dcterms:created>
  <dcterms:modified xsi:type="dcterms:W3CDTF">2024-09-15T13:47:02Z</dcterms:modified>
</cp:coreProperties>
</file>