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7" r:id="rId37"/>
  </p:sldIdLst>
  <p:sldSz cx="12192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tags" Target="tags/tag443.xml" /><Relationship Id="rId39" Type="http://schemas.openxmlformats.org/officeDocument/2006/relationships/presProps" Target="presProps.xml" /><Relationship Id="rId4" Type="http://schemas.openxmlformats.org/officeDocument/2006/relationships/slide" Target="slides/slide1.xml" /><Relationship Id="rId40" Type="http://schemas.openxmlformats.org/officeDocument/2006/relationships/viewProps" Target="viewProps.xml" /><Relationship Id="rId41" Type="http://schemas.openxmlformats.org/officeDocument/2006/relationships/theme" Target="theme/theme1.xml" /><Relationship Id="rId42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3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_rels/notesSlide3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_rels/notesSlide3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2.xml" /><Relationship Id="rId2" Type="http://schemas.openxmlformats.org/officeDocument/2006/relationships/notesMaster" Target="../notesMasters/notesMaster1.xml" /></Relationships>
</file>

<file path=ppt/notesSlides/_rels/notesSlide3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2E825-762E-49C1-8977-4540D6B9D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EEE6B-2506-43CA-9668-88F1E74E7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8EE54-5C31-4A9A-A595-E3D66F81A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39759-830F-4145-A70E-9994160CC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D49A29-AF12-4AE6-A7FE-B504D5A82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DB9325-9408-4395-93AD-BBCA6C060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C7CB8C-7733-435B-8D1C-651A05411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D98A9F-6DC9-41A1-92B4-E12EBF563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CC5AF-C56C-4997-9773-7C8D824E6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E4389-85FF-44FE-86E4-D96DB3693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3BAB6-33E9-4661-AACB-7EC1E5899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image" Target="../media/image21.png" /><Relationship Id="rId7" Type="http://schemas.openxmlformats.org/officeDocument/2006/relationships/tags" Target="../tags/tag201.xml" /><Relationship Id="rId8" Type="http://schemas.openxmlformats.org/officeDocument/2006/relationships/image" Target="../media/image22.png" /><Relationship Id="rId9" Type="http://schemas.openxmlformats.org/officeDocument/2006/relationships/tags" Target="../tags/tag2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image" Target="../media/image29.png" /><Relationship Id="rId13" Type="http://schemas.openxmlformats.org/officeDocument/2006/relationships/tags" Target="../tags/tag215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0.png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image" Target="../media/image21.png" /><Relationship Id="rId7" Type="http://schemas.openxmlformats.org/officeDocument/2006/relationships/tags" Target="../tags/tag211.xml" /><Relationship Id="rId8" Type="http://schemas.openxmlformats.org/officeDocument/2006/relationships/image" Target="../media/image22.png" /><Relationship Id="rId9" Type="http://schemas.openxmlformats.org/officeDocument/2006/relationships/tags" Target="../tags/tag2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image" Target="../media/image21.png" /><Relationship Id="rId7" Type="http://schemas.openxmlformats.org/officeDocument/2006/relationships/tags" Target="../tags/tag218.xml" /><Relationship Id="rId8" Type="http://schemas.openxmlformats.org/officeDocument/2006/relationships/image" Target="../media/image22.png" /><Relationship Id="rId9" Type="http://schemas.openxmlformats.org/officeDocument/2006/relationships/tags" Target="../tags/tag2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image" Target="../media/image29.png" /><Relationship Id="rId13" Type="http://schemas.openxmlformats.org/officeDocument/2006/relationships/tags" Target="../tags/tag23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image" Target="../media/image21.png" /><Relationship Id="rId7" Type="http://schemas.openxmlformats.org/officeDocument/2006/relationships/tags" Target="../tags/tag228.xml" /><Relationship Id="rId8" Type="http://schemas.openxmlformats.org/officeDocument/2006/relationships/image" Target="../media/image22.png" /><Relationship Id="rId9" Type="http://schemas.openxmlformats.org/officeDocument/2006/relationships/tags" Target="../tags/tag2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image" Target="../media/image29.png" /><Relationship Id="rId13" Type="http://schemas.openxmlformats.org/officeDocument/2006/relationships/tags" Target="../tags/tag239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image" Target="../media/image21.png" /><Relationship Id="rId7" Type="http://schemas.openxmlformats.org/officeDocument/2006/relationships/tags" Target="../tags/tag235.xml" /><Relationship Id="rId8" Type="http://schemas.openxmlformats.org/officeDocument/2006/relationships/image" Target="../media/image22.png" /><Relationship Id="rId9" Type="http://schemas.openxmlformats.org/officeDocument/2006/relationships/tags" Target="../tags/tag2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image" Target="../media/image29.png" /><Relationship Id="rId13" Type="http://schemas.openxmlformats.org/officeDocument/2006/relationships/tags" Target="../tags/tag246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image" Target="../media/image21.png" /><Relationship Id="rId7" Type="http://schemas.openxmlformats.org/officeDocument/2006/relationships/tags" Target="../tags/tag242.xml" /><Relationship Id="rId8" Type="http://schemas.openxmlformats.org/officeDocument/2006/relationships/image" Target="../media/image22.png" /><Relationship Id="rId9" Type="http://schemas.openxmlformats.org/officeDocument/2006/relationships/tags" Target="../tags/tag2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55.xml" /><Relationship Id="rId17" Type="http://schemas.openxmlformats.org/officeDocument/2006/relationships/tags" Target="../tags/tag256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image" Target="../media/image21.png" /><Relationship Id="rId7" Type="http://schemas.openxmlformats.org/officeDocument/2006/relationships/tags" Target="../tags/tag249.xml" /><Relationship Id="rId8" Type="http://schemas.openxmlformats.org/officeDocument/2006/relationships/image" Target="../media/image22.png" /><Relationship Id="rId9" Type="http://schemas.openxmlformats.org/officeDocument/2006/relationships/tags" Target="../tags/tag2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image" Target="../media/image29.png" /><Relationship Id="rId13" Type="http://schemas.openxmlformats.org/officeDocument/2006/relationships/tags" Target="../tags/tag26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image" Target="../media/image21.png" /><Relationship Id="rId7" Type="http://schemas.openxmlformats.org/officeDocument/2006/relationships/tags" Target="../tags/tag259.xml" /><Relationship Id="rId8" Type="http://schemas.openxmlformats.org/officeDocument/2006/relationships/image" Target="../media/image22.png" /><Relationship Id="rId9" Type="http://schemas.openxmlformats.org/officeDocument/2006/relationships/tags" Target="../tags/tag26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image" Target="../media/image29.png" /><Relationship Id="rId13" Type="http://schemas.openxmlformats.org/officeDocument/2006/relationships/tags" Target="../tags/tag270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image" Target="../media/image21.png" /><Relationship Id="rId7" Type="http://schemas.openxmlformats.org/officeDocument/2006/relationships/tags" Target="../tags/tag266.xml" /><Relationship Id="rId8" Type="http://schemas.openxmlformats.org/officeDocument/2006/relationships/image" Target="../media/image22.png" /><Relationship Id="rId9" Type="http://schemas.openxmlformats.org/officeDocument/2006/relationships/tags" Target="../tags/tag2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image" Target="../media/image29.png" /><Relationship Id="rId13" Type="http://schemas.openxmlformats.org/officeDocument/2006/relationships/tags" Target="../tags/tag277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image" Target="../media/image21.png" /><Relationship Id="rId7" Type="http://schemas.openxmlformats.org/officeDocument/2006/relationships/tags" Target="../tags/tag273.xml" /><Relationship Id="rId8" Type="http://schemas.openxmlformats.org/officeDocument/2006/relationships/image" Target="../media/image22.png" /><Relationship Id="rId9" Type="http://schemas.openxmlformats.org/officeDocument/2006/relationships/tags" Target="../tags/tag2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image" Target="../media/image29.png" /><Relationship Id="rId13" Type="http://schemas.openxmlformats.org/officeDocument/2006/relationships/tags" Target="../tags/tag284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image" Target="../media/image21.png" /><Relationship Id="rId7" Type="http://schemas.openxmlformats.org/officeDocument/2006/relationships/tags" Target="../tags/tag280.xml" /><Relationship Id="rId8" Type="http://schemas.openxmlformats.org/officeDocument/2006/relationships/image" Target="../media/image22.png" /><Relationship Id="rId9" Type="http://schemas.openxmlformats.org/officeDocument/2006/relationships/tags" Target="../tags/tag2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image" Target="../media/image29.png" /><Relationship Id="rId13" Type="http://schemas.openxmlformats.org/officeDocument/2006/relationships/tags" Target="../tags/tag291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image" Target="../media/image21.png" /><Relationship Id="rId7" Type="http://schemas.openxmlformats.org/officeDocument/2006/relationships/tags" Target="../tags/tag287.xml" /><Relationship Id="rId8" Type="http://schemas.openxmlformats.org/officeDocument/2006/relationships/image" Target="../media/image22.png" /><Relationship Id="rId9" Type="http://schemas.openxmlformats.org/officeDocument/2006/relationships/tags" Target="../tags/tag28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image" Target="../media/image29.png" /><Relationship Id="rId13" Type="http://schemas.openxmlformats.org/officeDocument/2006/relationships/tags" Target="../tags/tag298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21.png" /><Relationship Id="rId7" Type="http://schemas.openxmlformats.org/officeDocument/2006/relationships/tags" Target="../tags/tag294.xml" /><Relationship Id="rId8" Type="http://schemas.openxmlformats.org/officeDocument/2006/relationships/image" Target="../media/image22.png" /><Relationship Id="rId9" Type="http://schemas.openxmlformats.org/officeDocument/2006/relationships/tags" Target="../tags/tag29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29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image" Target="../media/image29.png" /><Relationship Id="rId13" Type="http://schemas.openxmlformats.org/officeDocument/2006/relationships/tags" Target="../tags/tag312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tags" Target="../tags/tag319.xml" /><Relationship Id="rId13" Type="http://schemas.openxmlformats.org/officeDocument/2006/relationships/tags" Target="../tags/tag320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21.xml" /><Relationship Id="rId17" Type="http://schemas.openxmlformats.org/officeDocument/2006/relationships/tags" Target="../tags/tag322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7.xml" /><Relationship Id="rId11" Type="http://schemas.openxmlformats.org/officeDocument/2006/relationships/tags" Target="../tags/tag328.xml" /><Relationship Id="rId12" Type="http://schemas.openxmlformats.org/officeDocument/2006/relationships/image" Target="../media/image29.png" /><Relationship Id="rId13" Type="http://schemas.openxmlformats.org/officeDocument/2006/relationships/tags" Target="../tags/tag329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0.png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image" Target="../media/image21.png" /><Relationship Id="rId7" Type="http://schemas.openxmlformats.org/officeDocument/2006/relationships/tags" Target="../tags/tag325.xml" /><Relationship Id="rId8" Type="http://schemas.openxmlformats.org/officeDocument/2006/relationships/image" Target="../media/image22.png" /><Relationship Id="rId9" Type="http://schemas.openxmlformats.org/officeDocument/2006/relationships/tags" Target="../tags/tag32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38.xml" /><Relationship Id="rId17" Type="http://schemas.openxmlformats.org/officeDocument/2006/relationships/tags" Target="../tags/tag339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0.png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image" Target="../media/image21.png" /><Relationship Id="rId7" Type="http://schemas.openxmlformats.org/officeDocument/2006/relationships/tags" Target="../tags/tag332.xml" /><Relationship Id="rId8" Type="http://schemas.openxmlformats.org/officeDocument/2006/relationships/image" Target="../media/image22.png" /><Relationship Id="rId9" Type="http://schemas.openxmlformats.org/officeDocument/2006/relationships/tags" Target="../tags/tag33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4.xml" /><Relationship Id="rId11" Type="http://schemas.openxmlformats.org/officeDocument/2006/relationships/tags" Target="../tags/tag345.xml" /><Relationship Id="rId12" Type="http://schemas.openxmlformats.org/officeDocument/2006/relationships/image" Target="../media/image29.png" /><Relationship Id="rId13" Type="http://schemas.openxmlformats.org/officeDocument/2006/relationships/tags" Target="../tags/tag346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0.png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image" Target="../media/image21.png" /><Relationship Id="rId7" Type="http://schemas.openxmlformats.org/officeDocument/2006/relationships/tags" Target="../tags/tag342.xml" /><Relationship Id="rId8" Type="http://schemas.openxmlformats.org/officeDocument/2006/relationships/image" Target="../media/image22.png" /><Relationship Id="rId9" Type="http://schemas.openxmlformats.org/officeDocument/2006/relationships/tags" Target="../tags/tag34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51.xml" /><Relationship Id="rId11" Type="http://schemas.openxmlformats.org/officeDocument/2006/relationships/tags" Target="../tags/tag352.xml" /><Relationship Id="rId12" Type="http://schemas.openxmlformats.org/officeDocument/2006/relationships/tags" Target="../tags/tag353.xml" /><Relationship Id="rId13" Type="http://schemas.openxmlformats.org/officeDocument/2006/relationships/tags" Target="../tags/tag354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55.xml" /><Relationship Id="rId17" Type="http://schemas.openxmlformats.org/officeDocument/2006/relationships/tags" Target="../tags/tag356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20.png" /><Relationship Id="rId4" Type="http://schemas.openxmlformats.org/officeDocument/2006/relationships/tags" Target="../tags/tag347.xml" /><Relationship Id="rId5" Type="http://schemas.openxmlformats.org/officeDocument/2006/relationships/tags" Target="../tags/tag348.xml" /><Relationship Id="rId6" Type="http://schemas.openxmlformats.org/officeDocument/2006/relationships/image" Target="../media/image21.png" /><Relationship Id="rId7" Type="http://schemas.openxmlformats.org/officeDocument/2006/relationships/tags" Target="../tags/tag349.xml" /><Relationship Id="rId8" Type="http://schemas.openxmlformats.org/officeDocument/2006/relationships/image" Target="../media/image22.png" /><Relationship Id="rId9" Type="http://schemas.openxmlformats.org/officeDocument/2006/relationships/tags" Target="../tags/tag350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61.xml" /><Relationship Id="rId11" Type="http://schemas.openxmlformats.org/officeDocument/2006/relationships/tags" Target="../tags/tag362.xml" /><Relationship Id="rId12" Type="http://schemas.openxmlformats.org/officeDocument/2006/relationships/image" Target="../media/image29.png" /><Relationship Id="rId13" Type="http://schemas.openxmlformats.org/officeDocument/2006/relationships/tags" Target="../tags/tag363.xml" /><Relationship Id="rId2" Type="http://schemas.openxmlformats.org/officeDocument/2006/relationships/notesSlide" Target="../notesSlides/notesSlide23.xml" /><Relationship Id="rId3" Type="http://schemas.openxmlformats.org/officeDocument/2006/relationships/image" Target="../media/image20.png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image" Target="../media/image21.png" /><Relationship Id="rId7" Type="http://schemas.openxmlformats.org/officeDocument/2006/relationships/tags" Target="../tags/tag359.xml" /><Relationship Id="rId8" Type="http://schemas.openxmlformats.org/officeDocument/2006/relationships/image" Target="../media/image22.png" /><Relationship Id="rId9" Type="http://schemas.openxmlformats.org/officeDocument/2006/relationships/tags" Target="../tags/tag360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68.xml" /><Relationship Id="rId11" Type="http://schemas.openxmlformats.org/officeDocument/2006/relationships/tags" Target="../tags/tag369.xml" /><Relationship Id="rId12" Type="http://schemas.openxmlformats.org/officeDocument/2006/relationships/tags" Target="../tags/tag370.xml" /><Relationship Id="rId13" Type="http://schemas.openxmlformats.org/officeDocument/2006/relationships/tags" Target="../tags/tag37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72.xml" /><Relationship Id="rId17" Type="http://schemas.openxmlformats.org/officeDocument/2006/relationships/tags" Target="../tags/tag373.xml" /><Relationship Id="rId2" Type="http://schemas.openxmlformats.org/officeDocument/2006/relationships/notesSlide" Target="../notesSlides/notesSlide24.xml" /><Relationship Id="rId3" Type="http://schemas.openxmlformats.org/officeDocument/2006/relationships/image" Target="../media/image20.png" /><Relationship Id="rId4" Type="http://schemas.openxmlformats.org/officeDocument/2006/relationships/tags" Target="../tags/tag364.xml" /><Relationship Id="rId5" Type="http://schemas.openxmlformats.org/officeDocument/2006/relationships/tags" Target="../tags/tag365.xml" /><Relationship Id="rId6" Type="http://schemas.openxmlformats.org/officeDocument/2006/relationships/image" Target="../media/image21.png" /><Relationship Id="rId7" Type="http://schemas.openxmlformats.org/officeDocument/2006/relationships/tags" Target="../tags/tag366.xml" /><Relationship Id="rId8" Type="http://schemas.openxmlformats.org/officeDocument/2006/relationships/image" Target="../media/image22.png" /><Relationship Id="rId9" Type="http://schemas.openxmlformats.org/officeDocument/2006/relationships/tags" Target="../tags/tag367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78.xml" /><Relationship Id="rId11" Type="http://schemas.openxmlformats.org/officeDocument/2006/relationships/tags" Target="../tags/tag379.xml" /><Relationship Id="rId12" Type="http://schemas.openxmlformats.org/officeDocument/2006/relationships/image" Target="../media/image29.png" /><Relationship Id="rId13" Type="http://schemas.openxmlformats.org/officeDocument/2006/relationships/tags" Target="../tags/tag380.xml" /><Relationship Id="rId2" Type="http://schemas.openxmlformats.org/officeDocument/2006/relationships/notesSlide" Target="../notesSlides/notesSlide25.xml" /><Relationship Id="rId3" Type="http://schemas.openxmlformats.org/officeDocument/2006/relationships/image" Target="../media/image20.png" /><Relationship Id="rId4" Type="http://schemas.openxmlformats.org/officeDocument/2006/relationships/tags" Target="../tags/tag374.xml" /><Relationship Id="rId5" Type="http://schemas.openxmlformats.org/officeDocument/2006/relationships/tags" Target="../tags/tag375.xml" /><Relationship Id="rId6" Type="http://schemas.openxmlformats.org/officeDocument/2006/relationships/image" Target="../media/image21.png" /><Relationship Id="rId7" Type="http://schemas.openxmlformats.org/officeDocument/2006/relationships/tags" Target="../tags/tag376.xml" /><Relationship Id="rId8" Type="http://schemas.openxmlformats.org/officeDocument/2006/relationships/image" Target="../media/image22.png" /><Relationship Id="rId9" Type="http://schemas.openxmlformats.org/officeDocument/2006/relationships/tags" Target="../tags/tag377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85.xml" /><Relationship Id="rId11" Type="http://schemas.openxmlformats.org/officeDocument/2006/relationships/tags" Target="../tags/tag386.xml" /><Relationship Id="rId12" Type="http://schemas.openxmlformats.org/officeDocument/2006/relationships/image" Target="../media/image29.png" /><Relationship Id="rId13" Type="http://schemas.openxmlformats.org/officeDocument/2006/relationships/tags" Target="../tags/tag387.xml" /><Relationship Id="rId2" Type="http://schemas.openxmlformats.org/officeDocument/2006/relationships/notesSlide" Target="../notesSlides/notesSlide26.xml" /><Relationship Id="rId3" Type="http://schemas.openxmlformats.org/officeDocument/2006/relationships/image" Target="../media/image20.png" /><Relationship Id="rId4" Type="http://schemas.openxmlformats.org/officeDocument/2006/relationships/tags" Target="../tags/tag381.xml" /><Relationship Id="rId5" Type="http://schemas.openxmlformats.org/officeDocument/2006/relationships/tags" Target="../tags/tag382.xml" /><Relationship Id="rId6" Type="http://schemas.openxmlformats.org/officeDocument/2006/relationships/image" Target="../media/image21.png" /><Relationship Id="rId7" Type="http://schemas.openxmlformats.org/officeDocument/2006/relationships/tags" Target="../tags/tag383.xml" /><Relationship Id="rId8" Type="http://schemas.openxmlformats.org/officeDocument/2006/relationships/image" Target="../media/image22.png" /><Relationship Id="rId9" Type="http://schemas.openxmlformats.org/officeDocument/2006/relationships/tags" Target="../tags/tag384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92.xml" /><Relationship Id="rId11" Type="http://schemas.openxmlformats.org/officeDocument/2006/relationships/tags" Target="../tags/tag393.xml" /><Relationship Id="rId12" Type="http://schemas.openxmlformats.org/officeDocument/2006/relationships/image" Target="../media/image29.png" /><Relationship Id="rId13" Type="http://schemas.openxmlformats.org/officeDocument/2006/relationships/tags" Target="../tags/tag394.xml" /><Relationship Id="rId2" Type="http://schemas.openxmlformats.org/officeDocument/2006/relationships/notesSlide" Target="../notesSlides/notesSlide27.xml" /><Relationship Id="rId3" Type="http://schemas.openxmlformats.org/officeDocument/2006/relationships/image" Target="../media/image20.png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image" Target="../media/image21.png" /><Relationship Id="rId7" Type="http://schemas.openxmlformats.org/officeDocument/2006/relationships/tags" Target="../tags/tag390.xml" /><Relationship Id="rId8" Type="http://schemas.openxmlformats.org/officeDocument/2006/relationships/image" Target="../media/image22.png" /><Relationship Id="rId9" Type="http://schemas.openxmlformats.org/officeDocument/2006/relationships/tags" Target="../tags/tag391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403.xml" /><Relationship Id="rId17" Type="http://schemas.openxmlformats.org/officeDocument/2006/relationships/tags" Target="../tags/tag404.xml" /><Relationship Id="rId2" Type="http://schemas.openxmlformats.org/officeDocument/2006/relationships/notesSlide" Target="../notesSlides/notesSlide28.xml" /><Relationship Id="rId3" Type="http://schemas.openxmlformats.org/officeDocument/2006/relationships/image" Target="../media/image20.png" /><Relationship Id="rId4" Type="http://schemas.openxmlformats.org/officeDocument/2006/relationships/tags" Target="../tags/tag395.xml" /><Relationship Id="rId5" Type="http://schemas.openxmlformats.org/officeDocument/2006/relationships/tags" Target="../tags/tag396.xml" /><Relationship Id="rId6" Type="http://schemas.openxmlformats.org/officeDocument/2006/relationships/image" Target="../media/image21.png" /><Relationship Id="rId7" Type="http://schemas.openxmlformats.org/officeDocument/2006/relationships/tags" Target="../tags/tag397.xml" /><Relationship Id="rId8" Type="http://schemas.openxmlformats.org/officeDocument/2006/relationships/image" Target="../media/image22.png" /><Relationship Id="rId9" Type="http://schemas.openxmlformats.org/officeDocument/2006/relationships/tags" Target="../tags/tag398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09.xml" /><Relationship Id="rId11" Type="http://schemas.openxmlformats.org/officeDocument/2006/relationships/tags" Target="../tags/tag410.xml" /><Relationship Id="rId12" Type="http://schemas.openxmlformats.org/officeDocument/2006/relationships/image" Target="../media/image29.png" /><Relationship Id="rId13" Type="http://schemas.openxmlformats.org/officeDocument/2006/relationships/tags" Target="../tags/tag411.xml" /><Relationship Id="rId2" Type="http://schemas.openxmlformats.org/officeDocument/2006/relationships/notesSlide" Target="../notesSlides/notesSlide29.xml" /><Relationship Id="rId3" Type="http://schemas.openxmlformats.org/officeDocument/2006/relationships/image" Target="../media/image20.png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image" Target="../media/image21.png" /><Relationship Id="rId7" Type="http://schemas.openxmlformats.org/officeDocument/2006/relationships/tags" Target="../tags/tag407.xml" /><Relationship Id="rId8" Type="http://schemas.openxmlformats.org/officeDocument/2006/relationships/image" Target="../media/image22.png" /><Relationship Id="rId9" Type="http://schemas.openxmlformats.org/officeDocument/2006/relationships/tags" Target="../tags/tag408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image" Target="../media/image29.png" /><Relationship Id="rId13" Type="http://schemas.openxmlformats.org/officeDocument/2006/relationships/tags" Target="../tags/tag418.xml" /><Relationship Id="rId2" Type="http://schemas.openxmlformats.org/officeDocument/2006/relationships/notesSlide" Target="../notesSlides/notesSlide30.xml" /><Relationship Id="rId3" Type="http://schemas.openxmlformats.org/officeDocument/2006/relationships/image" Target="../media/image20.png" /><Relationship Id="rId4" Type="http://schemas.openxmlformats.org/officeDocument/2006/relationships/tags" Target="../tags/tag412.xml" /><Relationship Id="rId5" Type="http://schemas.openxmlformats.org/officeDocument/2006/relationships/tags" Target="../tags/tag413.xml" /><Relationship Id="rId6" Type="http://schemas.openxmlformats.org/officeDocument/2006/relationships/image" Target="../media/image21.png" /><Relationship Id="rId7" Type="http://schemas.openxmlformats.org/officeDocument/2006/relationships/tags" Target="../tags/tag414.xml" /><Relationship Id="rId8" Type="http://schemas.openxmlformats.org/officeDocument/2006/relationships/image" Target="../media/image22.png" /><Relationship Id="rId9" Type="http://schemas.openxmlformats.org/officeDocument/2006/relationships/tags" Target="../tags/tag415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23.xml" /><Relationship Id="rId11" Type="http://schemas.openxmlformats.org/officeDocument/2006/relationships/tags" Target="../tags/tag424.xml" /><Relationship Id="rId12" Type="http://schemas.openxmlformats.org/officeDocument/2006/relationships/image" Target="../media/image29.png" /><Relationship Id="rId13" Type="http://schemas.openxmlformats.org/officeDocument/2006/relationships/tags" Target="../tags/tag425.xml" /><Relationship Id="rId2" Type="http://schemas.openxmlformats.org/officeDocument/2006/relationships/notesSlide" Target="../notesSlides/notesSlide31.xml" /><Relationship Id="rId3" Type="http://schemas.openxmlformats.org/officeDocument/2006/relationships/image" Target="../media/image20.png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image" Target="../media/image21.png" /><Relationship Id="rId7" Type="http://schemas.openxmlformats.org/officeDocument/2006/relationships/tags" Target="../tags/tag421.xml" /><Relationship Id="rId8" Type="http://schemas.openxmlformats.org/officeDocument/2006/relationships/image" Target="../media/image22.png" /><Relationship Id="rId9" Type="http://schemas.openxmlformats.org/officeDocument/2006/relationships/tags" Target="../tags/tag422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image" Target="../media/image29.png" /><Relationship Id="rId13" Type="http://schemas.openxmlformats.org/officeDocument/2006/relationships/tags" Target="../tags/tag432.xml" /><Relationship Id="rId2" Type="http://schemas.openxmlformats.org/officeDocument/2006/relationships/notesSlide" Target="../notesSlides/notesSlide32.xml" /><Relationship Id="rId3" Type="http://schemas.openxmlformats.org/officeDocument/2006/relationships/image" Target="../media/image20.png" /><Relationship Id="rId4" Type="http://schemas.openxmlformats.org/officeDocument/2006/relationships/tags" Target="../tags/tag426.xml" /><Relationship Id="rId5" Type="http://schemas.openxmlformats.org/officeDocument/2006/relationships/tags" Target="../tags/tag427.xml" /><Relationship Id="rId6" Type="http://schemas.openxmlformats.org/officeDocument/2006/relationships/image" Target="../media/image21.png" /><Relationship Id="rId7" Type="http://schemas.openxmlformats.org/officeDocument/2006/relationships/tags" Target="../tags/tag428.xml" /><Relationship Id="rId8" Type="http://schemas.openxmlformats.org/officeDocument/2006/relationships/image" Target="../media/image22.png" /><Relationship Id="rId9" Type="http://schemas.openxmlformats.org/officeDocument/2006/relationships/tags" Target="../tags/tag429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437.xml" /><Relationship Id="rId11" Type="http://schemas.openxmlformats.org/officeDocument/2006/relationships/tags" Target="../tags/tag438.xml" /><Relationship Id="rId12" Type="http://schemas.openxmlformats.org/officeDocument/2006/relationships/tags" Target="../tags/tag439.xml" /><Relationship Id="rId13" Type="http://schemas.openxmlformats.org/officeDocument/2006/relationships/tags" Target="../tags/tag440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441.xml" /><Relationship Id="rId17" Type="http://schemas.openxmlformats.org/officeDocument/2006/relationships/tags" Target="../tags/tag442.xml" /><Relationship Id="rId2" Type="http://schemas.openxmlformats.org/officeDocument/2006/relationships/notesSlide" Target="../notesSlides/notesSlide33.xml" /><Relationship Id="rId3" Type="http://schemas.openxmlformats.org/officeDocument/2006/relationships/image" Target="../media/image20.png" /><Relationship Id="rId4" Type="http://schemas.openxmlformats.org/officeDocument/2006/relationships/tags" Target="../tags/tag433.xml" /><Relationship Id="rId5" Type="http://schemas.openxmlformats.org/officeDocument/2006/relationships/tags" Target="../tags/tag434.xml" /><Relationship Id="rId6" Type="http://schemas.openxmlformats.org/officeDocument/2006/relationships/image" Target="../media/image21.png" /><Relationship Id="rId7" Type="http://schemas.openxmlformats.org/officeDocument/2006/relationships/tags" Target="../tags/tag435.xml" /><Relationship Id="rId8" Type="http://schemas.openxmlformats.org/officeDocument/2006/relationships/image" Target="../media/image22.png" /><Relationship Id="rId9" Type="http://schemas.openxmlformats.org/officeDocument/2006/relationships/tags" Target="../tags/tag436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2210012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21690" y="1758950"/>
            <a:ext cx="9584690" cy="1090930"/>
          </a:xfrm>
        </p:spPr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我国电子商务物流的发展对策研究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703243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 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一、引言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三、我国电子商务物流的发展对策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二、我国电子商务物流的现状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四、结论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4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5"/>
            </p:custDataLst>
          </p:nvPr>
        </p:nvSpPr>
        <p:spPr>
          <a:xfrm>
            <a:off x="1410970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26"/>
            </p:custDataLst>
          </p:nvPr>
        </p:nvSpPr>
        <p:spPr>
          <a:xfrm>
            <a:off x="1409700" y="5078095"/>
            <a:ext cx="112903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27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28"/>
            </p:custDataLst>
          </p:nvPr>
        </p:nvSpPr>
        <p:spPr>
          <a:xfrm>
            <a:off x="6603365" y="341820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一、引言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一、引言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信息技术的快速发展，电子商务已成为全球经济发展的重要引擎。物流作为电子商务的重要环节，其发展水平直接影响到电子商务的运营效率。然而，我国电子商务物流在发展过程中面临着许多挑战，如物流成本高、配送效率低、服务水平不高等。因此，本次演示旨在探讨我国电子商务物流的发展对策，以期为电子商务产业的健康发展提供参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二、我国电子商务物流的现状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二、我国电子商务物流的现状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1、物流基础设施建设不足：我国物流基础设施相较于发达国家还存在一定的差距，如公路、铁路、航空等运输方式之间的衔接不够紧密，导致物流运输效率低下。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二、我国电子商务物流的现状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2、物流信息化水平低：我国电子商务物流的信息化水平相对较低，信息共享和流通存在障碍，导致无法实现精准的物流管理。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二、我国电子商务物流的现状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3、缺乏专业物流人才：我国电子商务物流领域缺乏专业的人才，尤其是高端的物流管理人才。这使得我国在物流方案设计、运营管理等方面存在一定的短板。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三、我国电子商务物流的发展对策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三、我国电子商务物流的发展对策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1、加强物流基础设施建设：政府应加大对物流基础设施建设的投入，提高交通运输网络的覆盖面和连接度，同时鼓励企业加强物流设施的更新和升级。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三、我国电子商务物流的发展对策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2、提高物流信息化水平：推动电子商务企业与物流企业的深度融合，加强信息共享和流通，提高物流信息化水平。例如，可以引入先进的物联网技术，实现货物的实时追踪和定位。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三、我国电子商务物流的发展对策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培养和引进专业物流人才：一方面，加强对现有物流人员的培训和提升，提高他们的专业素质和服务能力；另一方面，积极引进具有国际视野和丰富经验的物流管理人才，为我国电子商务物流的发展注入新的活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三、我国电子商务物流的发展对策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创新物流模式：鼓励电子商务企业根据自身业务特点创新物流模式，如采用“共享快递盒”、智能快递柜等新型配送方式，提高物流效率和客户满意度。同时，可以引入第三方物流服务，提高整个社会的物流运作效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三、我国电子商务物流的发展对策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5、强化政策支持：政府应出台相关政策鼓励电子商务物流的发展，如减免税收、提供财政补贴、简化审批流程等，为电子商务物流的发展创造良好的政策环境。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三、我国电子商务物流的发展对策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6、加强国际合作：随着全球经济一体化的深入发展，我国电子商务物流企业应积极开展国际合作，与国际知名物流企业建立战略合作关系，学习先进的物流管理经验和技术，提高自身竞争力。同时，可以通过参与国际物流标准制定等活动，提高我国在国际物流领域的话语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三、我国电子商务物流的发展对策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7、建立绿色物流理念：在可持续发展的大背景下，我国电子商务物流企业应积极树立绿色物流理念，采用环保材料和技术，优化运输路线和方式，减少能源消耗和环境污染。通过绿色物流的实施，提高企业的社会责任感和形象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三、我国电子商务物流的发展对策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8、建立完善的法律法规体系：为保障电子商务物流的健康发展，应建立完善的法律法规体系对其进行规范和管理。例如，应明确电子商务企业和物流企业的责任和义务，保护消费者权益，维护市场公平竞争秩序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四、结论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四、结论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我国电子商务物流在发展过程中面临着诸多挑战，但同时也存在着巨大的发展潜力。通过加强基础设施建设、提高信息化水平、培养和引进专业人才等措施的实施以及政府、企业和社会的共同努力，我国电子商务物流必将实现健康、快速的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内容摘要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随着互联网技术的快速发展，电子商务已成为人们日常生活中不可或缺的一部分。作为电子商务的重要组成部分，电子商务物流也得到了极大的发展。本次演示将探讨我国电子商务物流的现状及发展对策，以期为相关领域的研究提供参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一、我国电子商务物流的现状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一、我国电子商务物流的现状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近年来，我国电子商务物流市场规模不断扩大。据统计，2022年全国电子商务交易规模已超过X万亿元人民币，其中物流费用占比较大。然而，在电子商务物流快速发展的同时，也存在一些问题。首先，物流成本较高，影响了电商企业的盈利能力。其次，物流服务质量参差不齐，导致消费者体验不佳。最后，电子商务物流发展不平衡，一些地区的物流配送仍存在难点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二、我国电子商务物流的发展对策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二、我国电子商务物流的发展对策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为了解决上述问题，我国电子商务物流应采取以下发展对策：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1、政策支持：政府应加大对电子商务物流行业的扶持力度，从税收、融资、土地等方面给予优惠政策，推动行业快速发展。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二、我国电子商务物流的发展对策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2、市场竞争：鼓励市场主体参与电子商务物流市场竞争，通过优胜劣汰提高行业整体水平。同时，推动电商企业与物流企业的深度合作，共同提高服务质量。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二、我国电子商务物流的发展对策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3、技术创新：鼓励企业加大对电子商务物流领域的技术研发投入，推广应用物联网、云计算、大数据、人工智能等先进技术，提高物流效率和服务质量。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三、我国电子商务物流的关键技术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三、我国电子商务物流的关键技术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在电子商务物流领域，关键技术的应用对其发展起着至关重要的作用。以下是几种重要的技术：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三、我国电子商务物流的关键技术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1、物联网技术：通过物联网技术，可以实现货物的实时追踪和监管，提高物流透明度。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2、云计算技术：云计算可以为电子商务物流企业提供稳定、安全的数据存储和计算服务，提高工作效率。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三、我国电子商务物流的关键技术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3、大数据技术：通过大数据分析，企业可以精准预测货物需求和运输路线，优化资源配置。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三、我国电子商务物流的关键技术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4、人工智能技术：人工智能可用于智能调度、智能客服等领域，提高物流服务的精准度和满意度。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四、我国电子商务物流的管理创新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https://d.book118.com/267022100122006033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4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6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9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4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4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4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4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4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4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4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4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4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4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34</Slides>
  <Notes>33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baseType="lpstr" size="42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我国电子商务物流的发展对策研究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2024-09-07T03:36:19.852</cp:lastPrinted>
  <dcterms:created xsi:type="dcterms:W3CDTF">2024-09-06T19:36:19Z</dcterms:created>
  <dcterms:modified xsi:type="dcterms:W3CDTF">2024-09-06T19:36:27Z</dcterms:modified>
</cp:coreProperties>
</file>