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F9368-DC5A-46DA-9758-9D214F12A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A4083-A2FA-4AD4-B10D-784AEABC8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CACA0-F0A7-4C62-A120-8A6421734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F9FAB-B113-4334-A65D-215C59547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1F4672-B550-41C2-B322-087804CA6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6B3250-12D5-4F30-AA73-5B9A3084F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4FCEA2-A764-4969-97B9-6560F9B2E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B4BD31-AA1E-47FF-8DC1-7E943D222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AC445E-0BBD-4B92-8192-713C12CE5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5FFC5-CE37-45C5-9295-008D80FD4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72E27-702E-4780-A1C7-AB3BE570E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23035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合同法中的合同订立的方式与形式培训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合同订立基本概念及重要性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口头形式与书面形式比较分析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电子合同发展趋势及法律效力探讨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跨境交易中合同订立特殊问题解析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争议解决机制在合同订立中作用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合同订立基本概念及重要性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833" r="1883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合同订立是指双方当事人在平等自愿的基础上，通过协商一致，达成协议，建立合同关系的过程。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合同订立定义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合同订立是市场经济活动中最基本的法律行为之一，对于明确双方权利义务、维护交易安全、促进经济发展具有重要意义。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合同订立意义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合同订立定义及意义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3" b="16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合同订立应遵循平等自愿、公平诚信、合法合规等原则，确保双方当事人的合法权益得到保障。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合同订立应明确双方当事人的基本信息、标的物、数量、质量、价款、履行方式、违约责任等内容，确保合同条款清晰、具体、可执行。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合同订立原则与要求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合同订立要求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合同订立原则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充分了解对方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在合同订立前，应对对方当事人的信用状况、履约能力等进行充分调查了解，确保合同履行的可行性。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明确合同条款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合同条款应明确具体，避免模糊不清或产生歧义，以便在发生争议时能够准确判断各方责任。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合法合规性审查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在合同订立过程中，应对合同内容进行合法合规性审查，确保合同内容不违反法律法规的强制性规定。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风险评估与防范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在合同订立前，应对合同履行过程中可能出现的风险进行评估和预测，并制定相应的防范措施，以确保合同顺利履行。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案例分析：成功合同订立关键因素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口头形式与书面形式比较分析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26" r="30026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便捷性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口头形式无需书面记录，可快速达成协议。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灵活性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双方可根据实际情况灵活调整协议内容。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适用场景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适用于简单、即时履行的合同，如购买日用品、搭乘出租车等。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口头形式特点及适用场景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书面形式可详细记录合同条款，避免口头约定模糊不清。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证据性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书面合同可作为法律证据，便于解决争议。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确保合同内容完整、准确，双方签字或盖章确认。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书面形式优势与注意事项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甲向乙借款1万元，双方仅口头约定还款期限和利息。后因乙未按期还款，甲提起诉讼。因缺乏书面证据，法院难以认定借款事实。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丙与丁签订房屋买卖合同，采用书面形式详细规定了房屋信息、价格、付款方式等。后因一方违约，另一方依据书面合同成功维权。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选择策略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对于重要、复杂的合同关系，建议采用书面形式以确保合同内容的明确性和法律效力；对于简单、即时的交易，口头形式可简化流程，提高效率。但在任何情况下，双方都应保留相关证据以备不时之需。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案例分析：口头与书面形式选择策略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电子合同发展趋势及法律效力探讨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090" b="70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电子合同兴起背景及现状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电子商务快速发展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随着互联网技术的不断进步，电子商务在全球范围内迅速普及，电子合同作为电子商务的重要组成部分，逐渐受到广泛关注。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纸质合同弊端显现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传统纸质合同在签订、存储、传递等方面存在诸多不便，如易丢失、易篡改等，而电子合同则能有效解决这些问题。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政策支持与法律保障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各国政府纷纷出台相关政策，支持电子合同的发展，同时不断完善相关法律法规，为电子合同的合法性和有效性提供有力保障。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各国法律对电子合同的法律效力认定存在一定差异，但普遍认可电子合同具有与纸质合同同等的法律效力。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法律法规依据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通过数字签名、时间戳等技术手段，确保电子合同的完整性、真实性和不可篡改性，从而保障其法律效力。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技术手段保障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在涉及电子合同的纠纷中，法院普遍认可电子合同的法律效力，并将其作为裁判的重要依据。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司法实践支持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电子合同法律效力认定问题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https://d.book118.com/267023035016006035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2024-09-09T08:46:39.122</cp:lastPrinted>
  <dcterms:created xsi:type="dcterms:W3CDTF">2024-09-09T00:46:39Z</dcterms:created>
  <dcterms:modified xsi:type="dcterms:W3CDTF">2024-09-09T00:46:41Z</dcterms:modified>
</cp:coreProperties>
</file>