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32FFD5-4591-448D-B0D7-40EB3DD6A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A17C7B-382C-4236-9230-7201C3D81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7F9434-44EC-44B0-8BBE-6D41F334AF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C371D7-DFB7-4067-A2B6-3797C45EE4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9E30FE-28C2-45A4-BC69-ABB537442C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705B7E-6C5F-4C5C-A724-C085D623FC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1C4F0B-B7FB-4C60-85FB-1B98989D1E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4381C9-E129-4A43-9A07-0C5FABE39E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C1E2E0-C685-4D74-B50A-3CF6DBE9AF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C3E1C4-A4D2-486C-A68E-B58C0DBA67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7E1B76-21F9-4499-8F50-64F3F1976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023110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施工质量管理体系中的质量跟踪和监控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质量跟踪与监控的重要性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质量跟踪的方法与工具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监控施工质量的措施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质量跟踪与监控的实施步骤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成功案例与经验教训</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通过建立质量跟踪和监控机制，确保施工过程中的各项活动符合质量标准和要求，从而提高整体施工质量。</a:t>
            </a:r>
          </a:p>
        </p:txBody>
      </p:sp>
      <p:pic>
        <p:nvPicPr>
          <p:cNvPr id="6" name="Picture 6"/>
          <p:cNvPicPr>
            <a:picLocks noChangeAspect="1"/>
          </p:cNvPicPr>
          <p:nvPr/>
        </p:nvPicPr>
        <p:blipFill>
          <a:blip r:embed="rId2"/>
          <a:srcRect l="17750" r="17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提高施工质量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及时发现并处理施工过程中的质量问题，防止问题扩大和恶化，降低质量事故发生的概率和影响。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降低风险</a:t>
            </a:r>
          </a:p>
        </p:txBody>
      </p:sp>
      <p:pic>
        <p:nvPicPr>
          <p:cNvPr id="10" name="Picture 10"/>
          <p:cNvPicPr>
            <a:picLocks noChangeAspect="1"/>
          </p:cNvPicPr>
          <p:nvPr/>
        </p:nvPicPr>
        <p:blipFill>
          <a:blip r:embed="rId3"/>
          <a:srcRect l="19375" r="193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通过保证施工质量，提高客户对项目的满意度和信任度，增强企业市场竞争力。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提升客户满意度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组织结构和职责</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建立质量管理组织，明确各级人员的职责和权限，确保质量跟踪和监控工作的有效实施。</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检验和测试</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通过检验和测试手段对施工过程中的材料和工序进行检查，确保符合质量标准和要求。</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数据分析与改进</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通过对施工过程中收集的数据进行分析，识别改进机会并采取相应措施，持续提高施工质量水平。</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质量方针和目标</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明确质量管理的指导原则和目标，为质量跟踪和监控提供方向。</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过程控制</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对施工过程中的关键活动和过程进行识别和控制，确保这些过程在受控状态下进行，防止质量问题的发生。</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不合格品控制</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对发现的不合格品进行标识、记录、评审和处置，防止其非预期使用或交付。</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质量跟踪与监控的重要性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19" r="251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确保施工质量的稳定性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通过实时跟踪和监控施工过程，可以及时发现并纠正潜在的质量问题，确保施工质量始终符合设计要求和标准。</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质量跟踪和监控可以确保施工过程中的各项操作符合质量管理体系的要求，从而保障施工质量的稳定性。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预防质量问题的发生</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通过分析历史数据和实时监控数据，可以预测可能出现的质量问题，并采取相应的预防措施，避免问题发生。</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质量跟踪和监控可以帮助企业识别施工过程中的薄弱环节和潜在风险，从而有针对性地进行改进和优化，降低质量问题的发生率。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30594" r="30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通过质量跟踪和监控，企业可以及时发现并解决客户反馈的问题，提高客户满意度和忠诚度。</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优质的施工质量和有效的质量跟踪监控措施可以提高企业的市场声誉和竞争力，为企业赢得更多的市场份额和业务机会。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提高客户满意度和企业声誉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质量跟踪的方法与工具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隐蔽工程验收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对隐蔽工程进行质量检查和验收，确保在后续施工过程中不会出现问题。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定期检查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在施工过程中设定关键的质量控制点，进行定期的质量检查，确保各阶段的施工质量符合设计要求和相关标准。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专项测试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针对特定的施工环节或材料，进行专项的质量测试，如混凝土强度测试、钢筋焊接质量检查等。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质量检查与测试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施工日志</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详细记录施工过程中的关键操作、材料使用、人员变动等信息，以便后续质量问题的追溯。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材料验收记录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对进场的施工材料进行详细的验收记录，包括材料规格、数量、质量证明文件等。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施工影像资料</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通过拍照或录像等方式，记录施工过程中的重要环节和隐蔽工程，为质量追溯提供直观证据。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施工过程记录与追溯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可视化工具</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利用图表、图像等可视化工具，将质量数据呈现出来，便于管理人员直观了解施工质量的状况。</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实时监控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通过建立施工质量实时监控系统，对施工过程中的关键参数进行实时监测和预警，确保施工质量始终处于受控状态。</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运用统计技术对施工过程中收集的数据进行分析，识别质量问题的趋势和模式，为质量改进提供依据。</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数据分析与可视化工具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监控施工质量的措施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https://d.book118.com/267023110034006041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2024-09-13T22:09:54.577</cp:lastPrinted>
  <dcterms:created xsi:type="dcterms:W3CDTF">2024-09-13T14:09:54Z</dcterms:created>
  <dcterms:modified xsi:type="dcterms:W3CDTF">2024-09-13T14:09:56Z</dcterms:modified>
</cp:coreProperties>
</file>