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BC6AEE-2223-4411-9A93-091158EE33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7181B6-864C-4ECB-BA5E-74F57C8B37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C21338-C967-4470-8CF1-3BE2F127CD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BD41D3-C865-4257-9C1D-700A0A0C32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AFA574-903A-48C5-871F-BD401D3393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440668-27F1-4E0B-A850-788E34B883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C7FC54-4B04-4F3B-8646-50317250D7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BB82FD-953D-49F4-9972-54098AE8F3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1706DC-F8C0-4EA8-9E5A-DE7D9639A3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0B5036-D930-4B42-A9B4-BDC6262615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ADA91C-D467-40E7-B117-6E2BFFBC5A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024132055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solidFill>
                <a:latin typeface="Microsoft Yahei"/>
                <a:ea typeface="Microsoft Yahei"/>
                <a:cs typeface="Microsoft Yahei"/>
              </a:rPr>
              <a:t>城市合伙人培训计划书</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汇报人：&lt;XXX&gt;</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2023-12-21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培训背景与目标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培训内容与方法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培训师资力量与设施保障</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培训效果评估与反馈机制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城市合伙人招募计划与政策支持</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总结与展望未来发展趋势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培训背景与目标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城市合伙人发展现状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城市合伙人数量增加</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随着公司业务拓展，城市合伙人数量不断增长，需要更多的人才支持。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业务范围扩大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城市合伙人的业务范围逐渐扩大，涉及更多领域和行业，需要具备更全面的知识和技能。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竞争压力加大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随着市场竞争加剧，城市合伙人需要不断提高自身素质和能力，以应对市场竞争。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加强团队建设</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通过培训，增强城市合伙人的团队协作和沟通能力，提高团队整体效率。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培养城市合伙人领导力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通过培训，培养城市合伙人的领导力和管理能力，为公司培养更多优秀人才。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提升城市合伙人业务能力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通过培训，提高城市合伙人在销售、市场、运营等方面的业务能力，促进公司业务发展。</a:t>
            </a:r>
          </a:p>
        </p:txBody>
      </p:sp>
      <p:pic>
        <p:nvPicPr>
          <p:cNvPr id="10" name="Picture 10"/>
          <p:cNvPicPr>
            <a:picLocks noChangeAspect="1"/>
          </p:cNvPicPr>
          <p:nvPr/>
        </p:nvPicPr>
        <p:blipFill>
          <a:blip r:embed="rId2"/>
          <a:srcRect l="10010" r="1001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培训需求分析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培养城市合伙人的领导力和管理能力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通过培训，培养城市合伙人的领导力和管理能力，为公司培养更多优秀人才。</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提高城市合伙人的业务素质和能力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通过培训，使城市合伙人具备更全面的业务素质和能力，提高公司业务水平。</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加强城市合伙人的团队协作和沟通能力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通过培训，增强城市合伙人的团队协作和沟通能力，提高团队整体效率。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培训目标设定</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培训内容与方法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介绍行业背景、发展趋势、市场空间等，帮助合伙人了解行业基本情况。</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行业概述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产品知识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营销策略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详细介绍公司产品、性能、特点、定位及优势，使合伙人能够充分了解产品信息。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教授有效的营销方法、推广渠道、广告策略等，提高合伙人的营销能力。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基础知识培训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教授谈判技巧、应对策略、沟通方式等，提高合伙人的商务谈判能力。</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商务谈判</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分享渠道拓展经验、方法，以及如何识别和选择合适的渠道，帮助合伙人提升渠道拓展能力。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渠道拓展</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讲解团队建设、管理技巧、激励措施等，提高合伙人的团队管理能力。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团队管理</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技能提升训练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194" r="3119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分享公司内部或行业内的成功案例，分析其成功原因和可借鉴之处，让合伙人从中获得启示。</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成功案例分享</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剖析失败案例，总结教训和改进措施，提醒合伙人避免类似错误。</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失败案例反思</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实战案例分享</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培训师资力量与设施保障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我们拥有一批在城市管理领域具有丰富经验和深厚专业知识的资深专家，他们将为学员提供专业的指导和建议。</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资深行业专家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我们邀请了一些成功的城市合伙人创业者，他们将分享自己的创业经验和心得，为学员提供实用的创业指导。</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成功创业者</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我们邀请了一些在城市管理领域具有影响力的知名企业家，他们将为学员提供行业前沿的信息和趋势分析。</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知名企业家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优秀师资介绍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培训器材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我们提供各种城市管理相关的培训器材，如沙盘、模型、软件等，帮助学员更好地理解和掌握相关知识和技能。</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培训场地</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我们拥有宽敞明亮的培训教室，配备先进的多媒体设备和音响系统，确保学员能够获得良好的学习体验。</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住宿和餐饮</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我们为学员提供舒适的住宿和餐饮服务，确保学员在培训期间能够得到充分的休息和营养补充。</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7" name="Picture 17"/>
          <p:cNvPicPr>
            <a:picLocks noChangeAspect="1"/>
          </p:cNvPicPr>
          <p:nvPr/>
        </p:nvPicPr>
        <p:blipFill>
          <a:blip r:embed="rId2">
            <a:alphaModFix/>
          </a:blip>
          <a:srcRect t="3083" b="308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6750" b="1675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750" r="167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培训设施配置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https://d.book118.com/267024132055006041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2024-09-14T03:02:34.366</cp:lastPrinted>
  <dcterms:created xsi:type="dcterms:W3CDTF">2024-09-13T19:02:34Z</dcterms:created>
  <dcterms:modified xsi:type="dcterms:W3CDTF">2024-09-13T19:02:36Z</dcterms:modified>
</cp:coreProperties>
</file>