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EBNLF+MS-UIGothic"/>
      <p:regular r:id="rId16"/>
    </p:embeddedFont>
    <p:embeddedFont>
      <p:font typeface="EGIDEP+SBKMTE+ArialMT"/>
      <p:regular r:id="rId17"/>
    </p:embeddedFont>
    <p:embeddedFont>
      <p:font typeface="AMEQNL+LOSBNT+MicrosoftYaHei-Bold"/>
      <p:regular r:id="rId18"/>
    </p:embeddedFont>
    <p:embeddedFont>
      <p:font typeface="EALSCT+LRMWCL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C60BF-8640-460C-BC3A-85F65964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10E9A-3174-4656-AA06-6C8D68DD0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5D801-7334-431B-8821-1C7E7F55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5B58E-F806-4605-8CD9-71AA5CE5F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7333BB-D3E2-4D7B-9EF4-9A11ABA58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69696-CF83-47FE-8838-4D58ACC1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E808C-EDD4-43B0-96F4-002F7DA74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98002-9EAB-477A-A048-59653A5A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6105D-F443-436F-8588-F705CDA47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69F0A-A473-42E7-AD71-EC0D5EAA2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045F7-F51C-4D82-8C5D-3EEDEA45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251240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EBNLF+MS-UIGothic"/>
                <a:cs typeface="SEBNLF+MS-UIGothic"/>
              </a:rPr>
              <a:t>量子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论</a:t>
            </a:r>
            <a:r>
              <a:rPr sz="5150" spc="20">
                <a:solidFill>
                  <a:srgbClr val="27DFF4"/>
                </a:solidFill>
                <a:latin typeface="SEBNLF+MS-UIGothic"/>
                <a:cs typeface="SEBNLF+MS-UIGothic"/>
              </a:rPr>
              <a:t>上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 spc="25">
                <a:solidFill>
                  <a:srgbClr val="27DFF4"/>
                </a:solidFill>
                <a:latin typeface="SEBNLF+MS-UIGothic"/>
                <a:cs typeface="SEBNLF+MS-UIGothic"/>
              </a:rPr>
              <a:t>用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SEBNLF+MS-UIGothic"/>
                <a:cs typeface="SEBNL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5140901" cy="2429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GIDEP+SBKMTE+ArialMT"/>
                <a:cs typeface="EGIDEP+SBKMT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量子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介和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史背景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GIDEP+SBKMTE+ArialMT"/>
                <a:cs typeface="EGIDEP+SBKMT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量子力学的基本概念与数学工具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GIDEP+SBKMTE+ArialMT"/>
                <a:cs typeface="EGIDEP+SBKMT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量子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中的重要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GIDEP+SBKMTE+ArialMT"/>
                <a:cs typeface="EGIDEP+SBKMT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量子信息的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用前景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378352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GIDEP+SBKMTE+ArialMT"/>
                <a:cs typeface="EGIDEP+SBKMT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前沿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00B6FF"/>
                </a:solidFill>
                <a:latin typeface="SEBNLF+MS-UIGothic"/>
                <a:cs typeface="SEBNLF+MS-UIGothic"/>
              </a:rPr>
              <a:t>展和未来展望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MEQNL+LOSBNT+MicrosoftYaHei-Bold"/>
                <a:cs typeface="AMEQNL+LOSBN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SEBNLF+MS-UIGothic"/>
                <a:cs typeface="SEBNLF+MS-UIGothic"/>
              </a:rPr>
              <a:t>量子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论</a:t>
            </a:r>
            <a:r>
              <a:rPr sz="3800" spc="23">
                <a:solidFill>
                  <a:srgbClr val="27DFF4"/>
                </a:solidFill>
                <a:latin typeface="SEBNLF+MS-UIGothic"/>
                <a:cs typeface="SEBNLF+MS-UIGothic"/>
              </a:rPr>
              <a:t>的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简</a:t>
            </a:r>
            <a:r>
              <a:rPr sz="3800" spc="25">
                <a:solidFill>
                  <a:srgbClr val="27DFF4"/>
                </a:solidFill>
                <a:latin typeface="SEBNLF+MS-UIGothic"/>
                <a:cs typeface="SEBNLF+MS-UIGothic"/>
              </a:rPr>
              <a:t>介和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历</a:t>
            </a:r>
            <a:r>
              <a:rPr sz="3800" spc="25">
                <a:solidFill>
                  <a:srgbClr val="27DFF4"/>
                </a:solidFill>
                <a:latin typeface="SEBNLF+MS-UIGothic"/>
                <a:cs typeface="SEBNLF+MS-UIGothic"/>
              </a:rPr>
              <a:t>史背景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量子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和概念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EBNLF+MS-UIGothic"/>
                <a:cs typeface="SEBNLF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EBNLF+MS-UIGothic"/>
                <a:cs typeface="SEBNLF+MS-UIGothic"/>
              </a:rPr>
              <a:t>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量子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史背景和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FFFFFF"/>
                </a:solidFill>
                <a:latin typeface="SEBNLF+MS-UIGothic"/>
                <a:cs typeface="SEBNLF+MS-UIGothic"/>
              </a:rPr>
              <a:t>史背景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的起源可以追溯到</a:t>
            </a:r>
            <a:r>
              <a:rPr sz="1350">
                <a:solidFill>
                  <a:srgbClr val="FFFFFF"/>
                </a:solidFill>
                <a:latin typeface="EALSCT+LRMWCL+MicrosoftYaHei"/>
                <a:cs typeface="EALSCT+LRMWCL+MicrosoftYaHei"/>
              </a:rPr>
              <a:t>20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初，当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科学家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们发现经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典物理理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无法解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黑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射、光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象，量子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就是在解决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程中逐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渐发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展起来的。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FFFFFF"/>
                </a:solidFill>
                <a:latin typeface="SEBNLF+MS-UIGothic"/>
                <a:cs typeface="SEBNLF+MS-UIGothic"/>
              </a:rPr>
              <a:t>展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FFFFFF"/>
                </a:solidFill>
                <a:latin typeface="SEBNLF+MS-UIGothic"/>
                <a:cs typeface="SEBNLF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了多个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段，包括普朗克的黑体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射理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因斯坦的光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、玻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的原子模型、德布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意的物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波理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、海森堡和薛定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谔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的量子力学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些理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不断完善和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展了量子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的内容和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用范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量子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代科学中的地位和意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EBNLF+MS-UIGothic"/>
                <a:cs typeface="SEBNLF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EBNLF+MS-UIGothic"/>
                <a:cs typeface="SEBNLF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EBNLF+MS-UIGothic"/>
                <a:cs typeface="SEBNLF+MS-UIGothic"/>
              </a:rPr>
              <a:t>地位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EBNLF+MS-UIGothic"/>
                <a:cs typeface="SEBNLF+MS-UIGothic"/>
              </a:rPr>
              <a:t>意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代物理学的基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之一，它与相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一起构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成了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代物理学的两大支柱，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们认识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和理解微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世界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提供了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有力的工具。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993883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多自然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象，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催生了众多重要的技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用，如半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体技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、激光技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、超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、量子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算等，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些技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用正在改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的生活和社会。同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也提出了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多深刻的思想和哲学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，如量子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纠缠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量子隧穿等，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了我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世界的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传统认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知，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也激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了科学家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探索未知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SEBNLF+MS-UIGothic"/>
                <a:cs typeface="SEBNLF+MS-UIGothic"/>
              </a:rPr>
              <a:t>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MEQNL+LOSBNT+MicrosoftYaHei-Bold"/>
                <a:cs typeface="AMEQNL+LOSBN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81758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SEBNLF+MS-UIGothic"/>
                <a:cs typeface="SEBNLF+MS-UIGothic"/>
              </a:rPr>
              <a:t>量子力学的基本概念与数学工具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波函数与薛定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谔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方程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MEQNL+LOSBNT+MicrosoftYaHei-Bold"/>
                <a:cs typeface="AMEQNL+LOSBN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MEQNL+LOSBNT+MicrosoftYaHei-Bold"/>
                <a:cs typeface="AMEQNL+LOSBN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MEQNL+LOSBNT+MicrosoftYaHei-Bold"/>
                <a:cs typeface="AMEQNL+LOSBN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EBNLF+MS-UIGothic"/>
                <a:cs typeface="SEBNLF+MS-UIGothic"/>
              </a:rPr>
              <a:t>波函数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EBNLF+MS-UIGothic"/>
                <a:cs typeface="SEBNLF+MS-UIGothic"/>
              </a:rPr>
              <a:t>薛定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谔</a:t>
            </a:r>
            <a:r>
              <a:rPr sz="2000" spc="23">
                <a:solidFill>
                  <a:srgbClr val="00B6FF"/>
                </a:solidFill>
                <a:latin typeface="SEBNLF+MS-UIGothic"/>
                <a:cs typeface="SEBNLF+MS-UIGothic"/>
              </a:rPr>
              <a:t>方程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EBNLF+MS-UIGothic"/>
                <a:cs typeface="SEBNLF+MS-UIGothic"/>
              </a:rPr>
              <a:t>无限深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势</a:t>
            </a:r>
            <a:r>
              <a:rPr sz="2000">
                <a:solidFill>
                  <a:srgbClr val="00B6FF"/>
                </a:solidFill>
                <a:latin typeface="SEBNLF+MS-UIGothic"/>
                <a:cs typeface="SEBNLF+MS-UIGothic"/>
              </a:rPr>
              <a:t>阱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量与量子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的塌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EBNLF+MS-UIGothic"/>
                <a:cs typeface="SEBNLF+MS-UIGothic"/>
              </a:rPr>
              <a:t>量子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300" spc="23">
                <a:solidFill>
                  <a:srgbClr val="00B6FF"/>
                </a:solidFill>
                <a:latin typeface="SEBNLF+MS-UIGothic"/>
                <a:cs typeface="SEBNLF+MS-UIGothic"/>
              </a:rPr>
              <a:t>的塌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2300">
                <a:solidFill>
                  <a:srgbClr val="00B6FF"/>
                </a:solidFill>
                <a:latin typeface="SEBNLF+MS-UIGothic"/>
                <a:cs typeface="SEBNLF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2300" spc="25">
                <a:solidFill>
                  <a:srgbClr val="00B6FF"/>
                </a:solidFill>
                <a:latin typeface="SEBNLF+MS-UIGothic"/>
                <a:cs typeface="SEBNLF+MS-UIGothic"/>
              </a:rPr>
              <a:t>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算符与量子力学的数学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SEBNLF+MS-UIGothic"/>
                <a:cs typeface="SEBNLF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EBNLF+MS-UIGothic"/>
                <a:cs typeface="SEBNLF+MS-UIGothic"/>
              </a:rPr>
              <a:t>算符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EBNLF+MS-UIGothic"/>
                <a:cs typeface="SEBNLF+MS-UIGothic"/>
              </a:rPr>
              <a:t>本征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值</a:t>
            </a:r>
            <a:r>
              <a:rPr sz="2000" spc="25">
                <a:solidFill>
                  <a:srgbClr val="00B6FF"/>
                </a:solidFill>
                <a:latin typeface="SEBNLF+MS-UIGothic"/>
                <a:cs typeface="SEBNLF+MS-UIGothic"/>
              </a:rPr>
              <a:t>与本征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EBNLF+MS-UIGothic"/>
                <a:cs typeface="SEBNLF+MS-UIGothic"/>
              </a:rPr>
              <a:t>不确定性原理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用于描述量子力学中各种物理量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的数学工具，如位置算符、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量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算符等。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算符作用于波函数后可能得到的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特定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的波函数，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些波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函数称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算符的本征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的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本征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描述量子力学中某些物理量（如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位置和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量）无法同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精确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的原理，反映了量子力学固有的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不确定性。算符在不确定性原理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EBNLF+MS-UIGothic"/>
                <a:cs typeface="SEBNLF+MS-UIGothic"/>
              </a:rPr>
              <a:t>中具有重要地位。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MEQNL+LOSBNT+MicrosoftYaHei-Bold"/>
                <a:cs typeface="AMEQNL+LOSBN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SEBNLF+MS-UIGothic"/>
                <a:cs typeface="SEBNLF+MS-UIGothic"/>
              </a:rPr>
              <a:t>量子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论</a:t>
            </a:r>
            <a:r>
              <a:rPr sz="3800" spc="25">
                <a:solidFill>
                  <a:srgbClr val="27DFF4"/>
                </a:solidFill>
                <a:latin typeface="SEBNLF+MS-UIGothic"/>
                <a:cs typeface="SEBNLF+MS-UIGothic"/>
              </a:rPr>
              <a:t>中的重要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实验</a:t>
            </a:r>
            <a:r>
              <a:rPr sz="3800" spc="27">
                <a:solidFill>
                  <a:srgbClr val="27DFF4"/>
                </a:solidFill>
                <a:latin typeface="SEBNLF+MS-UIGothic"/>
                <a:cs typeface="SEBNLF+MS-UIGothic"/>
              </a:rPr>
              <a:t>和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现</a:t>
            </a:r>
            <a:r>
              <a:rPr sz="3800">
                <a:solidFill>
                  <a:srgbClr val="27DFF4"/>
                </a:solidFill>
                <a:latin typeface="SEBNLF+MS-UIGothic"/>
                <a:cs typeface="SEBNLF+MS-UIGothic"/>
              </a:rPr>
              <a:t>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https://d.book118.com/267025124011006041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SEBNLF+MS-UIGothic</vt:lpstr>
      <vt:lpstr>SimSun</vt:lpstr>
      <vt:lpstr>EGIDEP+SBKMTE+ArialMT</vt:lpstr>
      <vt:lpstr>Times New Roman</vt:lpstr>
      <vt:lpstr>AMEQNL+LOSBNT+MicrosoftYaHei-Bold</vt:lpstr>
      <vt:lpstr>EALSCT+LRMWCL+MicrosoftYaHei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2024-09-13T17:37:04.129</cp:lastPrinted>
  <dcterms:created xsi:type="dcterms:W3CDTF">2024-09-13T09:37:04Z</dcterms:created>
  <dcterms:modified xsi:type="dcterms:W3CDTF">2024-09-13T09:37:05Z</dcterms:modified>
</cp:coreProperties>
</file>