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76613-8098-485A-9E3B-6ED4860A4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A626D-B7D5-4162-B589-A55B0F14C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49796-EE2B-4F99-A319-F2CFA99C8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3A798-93D8-4F8A-9868-32A6781A3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209463-E4ED-4833-92C1-B5E9DA1A8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059529-B319-48ED-8A85-50C69C458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0752CE-B36B-40F0-ACF5-FE9295739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1BF77-3B02-4390-BF96-8D3012695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BCC40-B8B8-44EA-8ED7-4DDEAA9F4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32432-04B0-4261-AB2A-BC438A7F8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324BA-9E67-4AB5-B2C5-276A7752C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261001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肩手综合征护理查房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肩手综合征概述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肩手综合征患者评估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康复期管理与指导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肩手综合征概述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651" b="86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肩手综合征（Shoulder-Hand Syndrome，SHS）是一种复杂的区域性疼痛综合征，主要表现为肩部和手部疼痛、肿胀、功能障碍等症状。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SHS的发病机制尚未完全明确，可能与神经源性炎症、交感神经功能异常、血管舒缩功能障碍等多种因素有关。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SHS的典型症状包括肩部疼痛、手部肿胀、皮肤温度升高、皮肤颜色改变（如发红或发绀）、关节活动受限等。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病程，SHS可分为三期。I期为急性期，表现为肩部手部疼痛、肿胀明显；II期为营养障碍期，疼痛和肿胀逐渐减轻，但出现肌肉萎缩和关节僵硬；III期为萎缩期，手部肌肉明显萎缩，关节活动严重受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根据国际疼痛研究协会（IASP）制定的标准，SHS的诊断需满足以下条件：肩部手部疼痛、肿胀；皮肤温度升高或降低；皮肤颜色改变；关节活动受限。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S需与类风湿性关节炎、颈椎病、肩周炎等疾病进行鉴别。类风湿性关节炎多表现为对称性小关节炎，伴有晨僵；颈椎病可引起上肢疼痛和麻木，但无手部肿胀和皮肤颜色改变；肩周炎主要表现为肩关节周围疼痛和活动受限，无手部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肩手综合征患者评估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视觉模拟评分法（VAS）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使用一条10cm长的直线，一端表示“无痛”，另一端表示“最痛”，患者根据自身疼痛程度在直线上标记，评估者根据标记位置确定疼痛分数。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数字评分法（NRS）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患者用0-10之间的数字表示疼痛程度，0表示无痛，10表示最痛。该方法简单易行，适用于文化程度不同、年龄各异的患者。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091" r="909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疼痛程度评估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1362" b="2136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使用量角器测量关节活动范围，包括前屈、后伸、外展、内收、内旋、外旋等方向的活动度。该方法客观、准确，但需要专业人员操作。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量角器测量法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通过观察患者关节活动的自如程度、有无僵硬、变形等表现，评估关节活动度。该方法简单易行，但主观性较强。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关节活动度评估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31" r="288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321" r="243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515" r="95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检查者通过触摸患者肌肉，感受肌肉的收缩力度和肌张力，判断肌肉力量等级。该方法简单易行，但受检查者经验影响较大。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手法肌力检查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使用等速肌力测试仪器，在不同角速度下测试患者肌肉力量。该方法客观、准确，但需要专业设备支持。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等速肌力测试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肌肉力量评估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934" b="189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951" b="109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神经功能评估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感觉功能检查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检查患者皮肤感觉是否正常，包括触觉、痛觉、温度觉等。异常感觉可能提示神经损伤或受压。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运动功能检查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观察患者肢体运动是否协调、自如，有无肌肉萎缩、震颤等表现。异常运动可能提示神经支配障碍或肌肉病变。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反射检查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通过刺激患者肢体特定部位，观察反射是否正常。反射异常可能提示神经系统病变。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按时给予患者止痛药，如非甾体类抗炎药（NSAIDs），以减轻疼痛和炎症。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70" r="957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应用冷热疗法、超声波等物理治疗方法，帮助缓解疼痛和肌肉紧张。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针灸作为中医传统疗法，对肩手综合征引起的疼痛有一定的缓解作用。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通过专业的手法治疗，帮助恢复关节的正常活动范围。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17" b="1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关节松动术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鼓励患者进行主动关节活动，如屈伸、旋转等，以改善关节功能。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主动运动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对于活动受限严重的患者，可进行被动关节活动，如CPM（持续被动运动）等。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被动运动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关节活动度恢复训练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https://d.book118.com/267026100123006040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2024-09-13T01:40:05.453</cp:lastPrinted>
  <dcterms:created xsi:type="dcterms:W3CDTF">2024-09-12T17:40:05Z</dcterms:created>
  <dcterms:modified xsi:type="dcterms:W3CDTF">2024-09-12T17:40:07Z</dcterms:modified>
</cp:coreProperties>
</file>