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EBB98D0-0AD8-42CC-92B1-4BAE73BFCA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270A7A-FAFC-4F9F-9F30-7677D2F33A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B2D8809-94A6-4BA6-8BBE-466C3B1824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8338DC-8345-44A3-9DB7-7A5CD1C03D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3F9BEED-E4E1-4FE4-B32E-74968265D1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1CEC1D-3670-4B47-B5B0-30F17FF958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0A8470-B95A-4DE4-B799-00F0B8A5D9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F81116-E282-4C12-A94E-DC777E2471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65BB37-C219-4136-A2F3-565D21BE9D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38DDD7-AEF2-4F73-B5AB-23A00C9FFC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50994E-B923-421A-82FA-140399D45B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7026164101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养老机构经营协助新入院老年人平稳度过适应期(养老机构运营管理)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新入院老年人特点及需求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养老机构经营策略与措施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员工培训与团队建设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家属参与和支持体系建设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评估与持续改进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引言</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341" b="234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19" b="263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应对老龄化社会挑战</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随着老龄化社会的到来，养老机构的需求日益增长，如何帮助新入院的老年人平稳度过适应期是养老机构运营管理的重要课题。</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提升老年人生活质量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适应期的顺利度过对于老年人的身心健康和生活质量至关重要，有助于他们在养老机构中建立良好的社交关系和生活习惯。</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提高养老机构运营效率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通过科学的方法和策略协助新入院老年人适应养老机构生活，可以降低机构的运营风险和管理成本，提高运营效率。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593" r="23593"/>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适应期是指新入院的老年人在养老机构中逐渐适应新环境、新生活方式的过渡期，通常包括心理、生理和社会层面的适应。</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适应期定义</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适应期的良好过渡有助于缓解老年人的焦虑、孤独等负面情绪，增强他们的安全感和归属感。</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心理层面</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适应期的科学管理可以保障老年人的饮食起居规律化，减少因环境变化引起的生理不适和健康问题。</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生理层面</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适应期的有效干预有助于促进老年人与其他住民和工作人员的互动和交流，建立良好的社交网络，提高他们的社会参与度。</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社会层面</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适应期定义及重要性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新入院老年人特点及需求</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随着年龄的增长，老年人的身体机能逐渐下降，包括视力、听力、运动能力等。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身体机能下降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000" r="10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慢性疾病</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9625" r="9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药物管理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7292" r="72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老年人常常患有一种或多种慢性疾病，如高血压、糖尿病、关节炎等，需要长期管理和治疗。</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老年人可能需要服用多种药物，需要协助进行药物管理，确保按时按量服药。</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生理特点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离开熟悉的家庭环境，进入养老机构，老年人可能会感到孤独和无助。</a:t>
            </a:r>
          </a:p>
        </p:txBody>
      </p:sp>
      <p:pic>
        <p:nvPicPr>
          <p:cNvPr id="4" name="Picture 4"/>
          <p:cNvPicPr>
            <a:picLocks noChangeAspect="1"/>
          </p:cNvPicPr>
          <p:nvPr/>
        </p:nvPicPr>
        <p:blipFill>
          <a:blip r:embed="rId2"/>
          <a:srcRect l="13792" r="1379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9583" r="958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t="3542" b="3542"/>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孤独感</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面对新的环境和人际关系，老年人可能会感到焦虑和恐惧，担心适应不了新环境。</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焦虑和恐惧</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老年人往往有较强的自尊心，需要被尊重和理解。</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自尊心强</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老年人需要与同龄人、工作人员和其他人建立联系和互动，以满足社交需求。</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社交需求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老年人需要参与各种适合他们的活动，如健身、娱乐、学习等，以保持身心健康。</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活动参与</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3792" b="137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老年人需要与家庭保持联系，了解家人的近况，同时也需要家人关心和支持他们在养老机构的生活。</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家庭联系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社会需求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养老机构经营策略与措施</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5556" b="555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评估新入院老年人的需求和偏好</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在老年人入院前，进行全面的评估，了解他们的身体状况、心理需求、生活习惯和兴趣爱好等，以便为他们提供个性化的服务。</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制定个性化服务计划</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根据评估结果，为每位新入院的老年人制定个性化的服务计划，包括饮食、起居、医疗、护理、康复、娱乐等方面的安排，确保他们的需求得到满足。</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定期调整服务计划</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随着老年人在机构内生活的适应和身体状况的变化，定期评估并调整服务计划，以确保服务的针对性和有效性。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制定个性化服务计划</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完善生活设施</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配备齐全的生活设施，如餐厅、洗浴间、洗衣房、理发室等，方便老年人的日常生活。</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优化居住环境</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为老年人提供舒适、安全、温馨的居住环境，包括室内装修、家具配置、温度控制、通风采光等方面的考虑，营造家的氛围。</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加强安全管理</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建立健全的安全管理制度，加强对老年人居住环境和活动场所的安全检查，确保老年人的人身安全。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25" r="1662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417" r="1641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提供舒适生活环境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6675" b="166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养老机构应配备专业的医疗团队，包括医生、护士、康复师等，为老年人提供全面的医疗保障。</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配备专业医疗团队</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为每位老年人建立健康档案，记录他们的身体状况、病史、用药情况等信息，以便为他们提供个性化的医疗服务。</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建立健康档案</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提供全面的日常护理服务，包括个人卫生、饮食照料、康复训练等方面的关怀，确保老年人的身体健康和生活质量。</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加强日常护理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加强医疗护理保障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https://d.book118.com/267026164101006042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2024-09-15T18:35:06.232</cp:lastPrinted>
  <dcterms:created xsi:type="dcterms:W3CDTF">2024-09-15T10:35:06Z</dcterms:created>
  <dcterms:modified xsi:type="dcterms:W3CDTF">2024-09-15T10:35:08Z</dcterms:modified>
</cp:coreProperties>
</file>