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A4F2D-2A13-4F65-82FC-294837D6E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8DE6D-FA61-4F42-826C-A7E83063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AE441-C500-45CF-B642-78337411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D70FA-8EBD-45DC-AB9B-7274A275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DC129-9E1C-48F5-8B96-00237373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E80AE-FA91-4EEE-B707-D2DD022E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0536D-37B7-4B1C-85D6-CF284861D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0A955-E515-41FC-948A-FC902A36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7A56D-7674-40F3-9723-ECF76C4E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61FA4-BA80-4062-97D7-8E90FCC9C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3E157-A8FD-4E07-B942-B03B4199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31141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中风患者的常见问题与应对措施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中风患者的家庭护理与自我管理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中风护理的新技术与研究进展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中风是一种由于脑部血管阻塞或破裂导致脑组织损伤的急性疾病。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8" r="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主要病因包括动脉粥样硬化、高血压、糖尿病、高血脂等。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中风发生时，脑部血管的血流受阻或中断，导致脑组织缺氧或坏死。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85" r="267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1" r="303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由于脑部血管阻塞导致脑组织缺血、缺氧。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由于脑部血管破裂，血液流入脑组织。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出血性中风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一侧肢体无力或完全瘫痪。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中风的症状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一侧肢体感觉消失或异常。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偏身感觉障碍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一侧视野缺失。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偏盲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昏迷、嗜睡等意识状态异常。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语言表达能力丧失或受损。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失语症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头痛、恶心、呕吐、吞咽困难等。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05" r="294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降低并发症的风险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专业的护理人员能够根据患者的具体情况，制定个性化的护理计划，预防并发症的发生。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定期进行中风护理查房，可以及时发现并处理患者可能出现的并发症，如肺部感染、下肢深静脉血栓形成等。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中风患者往往存在肢体功能障碍和语言障碍，通过定期的护理查房，可以评估患者的康复情况，调整康复计划。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专业的护理人员能够给予患者正确的康复指导，帮助患者进行有效的康复训练，促进患者的功能恢复。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中风患者往往需要长期康复和生活照顾，通过定期的护理查房，可以了解患者的需求，提供个性化的生活照顾和心理支持。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专业的护理人员能够给予患者正确的健康指导，帮助患者养成良好的生活习惯，提高生活质量。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中风患者的日常护理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合理饮食对中风患者的康复至关重要。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应遵循低盐、低脂、低糖、高纤维的饮食原则，多食用新鲜蔬菜、水果、全谷类食物，以降低血压和胆固醇水平，预防再次中风。同时，适量摄入优质蛋白质，如鱼、瘦肉、豆类等，以维持身体的正常生理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适当的运动与康复训练有助于中风患者的功能恢复。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运动与康复训练计划。早期可在专业人士的指导下进行被动关节活动和肌肉按摩，预防关节僵硬和肌肉萎缩。随着病情的改善，逐渐增加主动运动和平衡训练，如站立、步行、太极拳等，以促进肢体功能的恢复。同时，进行日常生活活动能力的训练，如穿衣、进食、洗漱等，提高患者的生活自理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https://d.book118.com/267031141051006032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2024-09-05T03:04:59.103</cp:lastPrinted>
  <dcterms:created xsi:type="dcterms:W3CDTF">2024-09-04T19:04:59Z</dcterms:created>
  <dcterms:modified xsi:type="dcterms:W3CDTF">2024-09-04T19:05:00Z</dcterms:modified>
</cp:coreProperties>
</file>