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50FC3-782E-428B-97A0-BBFB61BD3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57CA5-C3CF-41D5-B821-AC6F9C3A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1D172-1D48-40B9-AA40-8B8A6D34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DD916-09F3-4914-9BF4-E7E00AF4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9673D-D499-4295-8870-C92DE941A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873EB4-D2A5-4443-87E4-65277A59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89644C-C5C5-48FC-A832-DC9AC1AD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47768-60FF-4ECA-B255-AF4D192DD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B75AC-6C91-4673-8CC7-0F040097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7E50A-951F-464E-848D-EA62D4D02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4CF36-9852-4237-AF2A-0FC9BB955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311631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健身房内减肥训练计划书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减肥目标与计划概述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健身房内运动项目选择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合理饮食搭配与营养建议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阶段性评估与调整策略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避免误区，科学减肥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减肥目标与计划概述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明确减肥目标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目标体重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根据个人身高、体脂率等因素，设定一个合理的目标体重。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除了体重外，还需关注体脂率、BMI等健康指标，确保减肥过程健康有效。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评估身体状况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在开始训练前，进行全面的身体评估，包括柔韧性、肌肉力量、心肺功能等方面。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选择合适的运动项目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根据个人兴趣和身体状况，选择适合自己的运动项目，如有氧运动、力量训练、瑜伽等。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制定运动计划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根据运动项目，制定每周的运动计划，包括运动频率、强度、时间等。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制定个性化训练计划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设定阶段性目标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将减肥目标分解为阶段性目标，便于监控进度和保持动力。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根据阶段性目标，制定一个合理的时间表，明确每个阶段需要达到的成果。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在实施过程中，根据身体状况和进度情况，适时调整训练计划。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健身房内运动项目选择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跑步机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椭圆机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动感单车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06" b="250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6" b="2500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有氧运动推荐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使用跑步机进行持续的有氧运动，可以调整速度和坡度来增加难度和燃烧更多热量。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椭圆机是一种全身性的有氧运动，可以调整阻力和坡度来增加难度，同时对关节冲击较小。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参加动感单车课程，跟随教练的指导进行高强度间歇训练，提高心肺功能并燃烧大量热量。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使用哑铃、杠铃等进行力量训练，可以针对全身各部位肌肉进行锻炼，提高肌肉力量和耐力。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自由重量训练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使用健身房内的固定器械进行力量训练，可以更安全、更有效地锻炼目标肌肉群。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利用自身重量或者稳定性球等器械进行功能性训练，提高身体稳定性和协调性。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参加瑜伽课程，学习各种瑜伽体式，提高身体柔韧性、平衡感和放松身心。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普拉提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普拉提是一种注重核心力量、柔韧性和平衡性的训练方式，可以通过垫上操或者使用普拉提器械进行练习。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拉伸运动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在每次力量训练或者有氧运动后进行充分的拉伸运动，可以缓解肌肉紧张、预防运动损伤并提高身体柔韧性。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柔韧性及平衡性训练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合理饮食搭配与营养建议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计算每日所需热量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控制总热量摄入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根据个人身高、体重、年龄、性别等因素，计算出每日所需热量，以此为基础制定饮食计划。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在保证营养均衡的前提下，适当减少高热量食物的摄入，如油炸食品、甜食等。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遵循定时定量的饮食原则，避免一次性摄入过多热量。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避免暴饮暴食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蛋白质的作用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蛋白质是肌肉生长和修复的基本物质，对于减肥过程中保持肌肉量具有重要作用。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适量增加蛋白质摄入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根据个人情况，适量增加每餐中蛋白质的摄入量，以满足身体需求。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选择瘦肉、鱼、禽类、蛋、奶制品等优质蛋白质来源。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增加蛋白质摄入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https://d.book118.com/267031163136006046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2024-09-21T23:23:22.624</cp:lastPrinted>
  <dcterms:created xsi:type="dcterms:W3CDTF">2024-09-21T15:23:22Z</dcterms:created>
  <dcterms:modified xsi:type="dcterms:W3CDTF">2024-09-21T15:23:24Z</dcterms:modified>
</cp:coreProperties>
</file>