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D6D9BA-E403-4DE3-85BF-042A45523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F753A-256E-461D-80D3-7E05D0642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E0A945-C09F-4F69-85D5-7747D2B7F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426BB7-DEA0-4CF7-BF1D-6E2905AB6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52F9C9-5319-4C2E-B997-3D87219500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D3A6AD-EF91-4688-AABA-41B6FEDD59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441DA5-A93E-4E79-8B9D-29788F46EC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3A0101-3AD6-424A-B778-B64CC1539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7934F2-6A1D-4738-B9CC-AC237AB05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F4691-407F-4AD9-905E-9AD185C98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DF0C4-FEAB-4DBE-AE0E-A5724BCF4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350120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工程成本会计之现金流量表</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现金流量表概述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经营活动现金流</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投资活动现金流</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筹资活动现金流</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现金流量表的综合分析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现金流量表概述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现金流量表是反映企业一定会计期间现金和现金等价物流入和流出的财务报表，以收付实现制为基础。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提供企业一定时期内现金流入和流出的信息，揭示企业的偿债能力和支付能力，分析企业未来现金流量，为投资者、债权人和企业管理层提供决策有用的信息。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现金流量表的分类</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按内容划分：经营活动现金流量表、投资活动现金流量表和筹资活动现金流量表。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按编制方法划分：直接法和间接法。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按列报期间划分：年度现金流量表、季度现金流量表和月度现金流量表。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T型账户法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通过设置T型账户，逐笔分析并调整经济业务，最终得出经营活动、投资活动和筹资活动的现金流量。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分析填列法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根据资产负债表和利润表等资料，分析填列现金流量表各项目。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工作底稿法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通过编制工作底稿，将权责发生制下的会计资料转换为收付实现制下的现金流量信息。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现金流量表的编制方法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经营活动现金流</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https://d.book118.com/267035012021006032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2024-09-04T18:08:02.584</cp:lastPrinted>
  <dcterms:created xsi:type="dcterms:W3CDTF">2024-09-04T10:08:02Z</dcterms:created>
  <dcterms:modified xsi:type="dcterms:W3CDTF">2024-09-04T10:08:04Z</dcterms:modified>
</cp:coreProperties>
</file>