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ECF6C-7B25-4922-A32E-77C55CF33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2B816-5F54-4F3D-AF66-D1DB886DC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A015B-DD03-4103-95D7-D65B40932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DFD5E-CDA8-4565-BB0A-7E7C6F9B8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661C47-AF53-42FA-BB42-0FBD1E653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3B7878-0869-4FF4-AA94-CC82282B3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8562BF-C5C7-430E-83BB-E4D885449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9CBF9-0207-4876-97BB-0E17A611B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44C89-6CEB-45EF-AC4C-5B7083F7A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996BC-F1FA-434D-8128-E3EDD571A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971F6-0920-4B0C-8C70-9121BFD4F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3603506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:某某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婚姻与家庭：提供有效婚姻和家庭辅导的方法与技巧培训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婚姻与家庭辅导的重要性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婚姻辅导的方法与技巧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家庭辅导的方法与技巧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特殊情况下的婚姻与家庭辅导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婚姻与家庭辅导的未来发展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婚姻与家庭辅导的重要性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婚姻与家庭辅导是指通过专业的心理咨询和指导，帮助夫妻和家庭成员解决婚姻和家庭问题，改善关系，提高生活质量的过程。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它涵盖了夫妻关系、亲子关系、家庭沟通、冲突解决、情感支持等方面，旨在帮助家庭成员建立健康、和谐的关系，实现家庭幸福。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理解婚姻与家庭辅导的含义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13" r="223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提高婚姻质量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通过婚姻与家庭辅导，夫妻可以更好地理解彼此的需求和期望，解决矛盾和冲突，增强夫妻之间的情感连接和亲密关系，从而提高婚姻质量。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家庭是社会的基本单位，家庭和谐对个人和社会都具有重要意义。婚姻与家庭辅导可以帮助家庭成员更好地沟通和理解彼此，解决家庭矛盾和冲突，营造和谐的家庭氛围。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增强心理健康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婚姻与家庭问题常常伴随着心理问题，如焦虑、抑郁等。通过婚姻与家庭辅导，个体可以获得心理支持和指导，增强心理健康，减少心理问题的发生。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婚姻与家庭辅导的重要性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04" b="380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增强夫妻和家庭成员的沟通和理解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解决婚姻和家庭问题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提高婚姻和家庭的生活质量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通过婚姻与家庭辅导，夫妻和家庭成员可以更好地理解彼此的需求和期望，增强沟通和情感连接。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婚姻与家庭辅导可以帮助夫妻和家庭成员识别和解决各种问题，如沟通障碍、冲突解决、情感支持等。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通过改善夫妻和家庭成员的关系和生活质量，婚姻与家庭辅导可以帮助个体实现幸福和满足感。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婚姻与家庭辅导的目标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婚姻辅导的方法与技巧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全神贯注地倾听伴侣的意见和感受，不打断对方，不提前做出评判。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清晰、具体地表达自己的观点、需求和感受，避免使用攻击性或指责性的语言。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及时给予对方反馈，肯定对方的优点和努力，同时提出建设性的改进意见。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冷静理性处理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共同协商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妥协与让步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解决冲突的技巧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与伴侣共同探讨问题的解决方案，寻求双方都能接受的平衡点。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在必要的时候做出妥协和让步，以维护婚姻关系的和谐稳定。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在冲突发生时保持冷静和理性，不情绪化地处理问题。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通过浪漫的举动和特别的仪式感来增进感情，如定期约会、互赠礼物等。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浪漫与仪式感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共同兴趣与目标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支持与鼓励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培养共同的兴趣和目标，增强夫妻间的默契和联系。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在对方遇到困难时给予支持与鼓励，共同面对挑战，增强彼此的信任和依赖。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提升亲密关系的技巧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家庭辅导的方法与技巧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https://d.book118.com/267036035061006024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2024-08-28T12:00:45.952</cp:lastPrinted>
  <dcterms:created xsi:type="dcterms:W3CDTF">2024-08-28T04:00:45Z</dcterms:created>
  <dcterms:modified xsi:type="dcterms:W3CDTF">2024-08-28T04:00:48Z</dcterms:modified>
</cp:coreProperties>
</file>