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53221-99AD-4959-ACF4-739455A21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6CE5F-C65E-4125-B23C-26FCC4FD6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35BA4F-ECE6-4472-8A34-1BB4FF455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5AFDBC-3636-4595-96E2-7FF21AB64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E4BE9D-0C6B-4BE6-B5DF-BC3DB8CAB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D21B3F-0C78-4AFE-9354-44A794081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7EB617-7A12-434E-9891-A36D2F9B0D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ABD3DA-101F-41F6-BF14-516A2BC82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7E043C-1548-4757-BD93-049D64041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29139B-21E8-4038-BC70-4A7213905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4F4925-39CB-4F29-8CCB-0EBD33400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03604204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系统性金融风险评估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引言和背景介绍
 系统性金融风险定义
 风险评估方法概述
 数据来源和处理方法
 风险指标计算和解释
 风险传递和放大机制
 稳健性和压力测试
 总结和建议措施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引言和背景介绍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系统性金融风险评估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引言和背景介绍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1.全球经济增长放缓，贸易保护主义抬头，给金融体系带来不确定性。</a:t>
            </a:r>
          </a:p>
          <a:p>
            <a:r>
              <a:t>2.低利率环境下，金融机构追求高风险资产，加大系统性风险。</a:t>
            </a:r>
          </a:p>
          <a:p>
            <a:r>
              <a:t>3.债务水平攀升，特别是在新兴市场和发展中国家，对金融体系构成压力。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中国金融体系的发展与挑战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1.中国金融体系规模迅速扩大，与实体经济的联系日益紧密。</a:t>
            </a:r>
          </a:p>
          <a:p>
            <a:r>
              <a:t>2.金融创新不断涌现，但监管体系尚待完善，存在潜在风险。</a:t>
            </a:r>
          </a:p>
          <a:p>
            <a:r>
              <a:t>3.防范和化解金融风险成为当前中国金融工作的重中之重。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全球经济形势与金融风险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引言和背景介绍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系统性金融风险的内涵与外延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1.系统性金融风险是指整个金融体系崩溃或严重受损的风险。</a:t>
            </a:r>
          </a:p>
          <a:p>
            <a:r>
              <a:t>2.系统性金融风险具有传染性、放大性和复杂性的特点。</a:t>
            </a:r>
          </a:p>
          <a:p>
            <a:r>
              <a:t>3.系统性金融风险的来源包括金融机构、金融市场和监管体系等。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系统性金融风险评估的方法与模型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1.系统性金融风险评估需要综合考虑宏观经济、金融机构和市场等多方面因素。</a:t>
            </a:r>
          </a:p>
          <a:p>
            <a:r>
              <a:t>2.常用评估方法包括压力测试、指标分析和网络分析等。</a:t>
            </a:r>
          </a:p>
          <a:p>
            <a:r>
              <a:t>3.随着大数据和人工智能技术的发展，系统性金融风险评估的准确性和效率不断提高。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引言和背景介绍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国际经验与教训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1.国际上在防范系统性金融风险方面积累了丰富的经验和教训。</a:t>
            </a:r>
          </a:p>
          <a:p>
            <a:r>
              <a:t>2.建立完善的监管体系、加强风险预警和应对机制是关键。</a:t>
            </a:r>
          </a:p>
          <a:p>
            <a:r>
              <a:t>3.强化国际合作，共同防范跨境金融风险。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中国系统性金融风险评估的展望与建议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1.加强系统性风险评估的顶层设计和统筹协调。</a:t>
            </a:r>
          </a:p>
          <a:p>
            <a:r>
              <a:t>2.完善系统性风险监测预警体系，提高风险识别和预防能力。</a:t>
            </a:r>
          </a:p>
          <a:p>
            <a:r>
              <a:t>3.强化监管，规范金融市场秩序，降低系统性风险。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系统性金融风险定义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系统性金融风险评估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系统性金融风险定义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系统性金融风险的定义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1.系统性金融风险是指整个金融体系崩溃或严重失序的风险，而不仅仅是单一机构或市场的风险。</a:t>
            </a:r>
          </a:p>
          <a:p>
            <a:r>
              <a:t>2.系统性金融风险源于金融机构之间的相互关联和依赖性，以及金融市场的不完全性和信息不对称性。</a:t>
            </a:r>
          </a:p>
          <a:p>
            <a:r>
              <a:t>3.系统性金融风险具有传染性和放大性，会对实体经济产生重大负面影响。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系统性金融风险与单一机构风险的区别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1.系统性金融风险关注的是整个金融体系的稳定性，而单一机构风险只关注单个机构的财务状况。</a:t>
            </a:r>
          </a:p>
          <a:p>
            <a:r>
              <a:t>2.系统性金融风险具有更强的传染性和放大性，单一机构风险的损失相对较小。</a:t>
            </a:r>
          </a:p>
          <a:p>
            <a:r>
              <a:t>3.防范系统性金融风险需要更加注重宏观审慎监管和系统性风险评估。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系统性金融风险定义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系统性金融风险的来源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1.金融市场的顺周期性和过度投机可能导致系统性金融风险积累。</a:t>
            </a:r>
          </a:p>
          <a:p>
            <a:r>
              <a:t>2.金融机构之间的过度关联和依赖性会加剧系统性金融风险。</a:t>
            </a:r>
          </a:p>
          <a:p>
            <a:r>
              <a:t>3.监管不足或监管失效也会导致系统性金融风险增加。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系统性金融风险的影响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1.系统性金融风险会对实体经济产生重大负面影响，导致经济增长放缓或衰退。</a:t>
            </a:r>
          </a:p>
          <a:p>
            <a:r>
              <a:t>2.系统性金融风险还可能引发金融危机，给金融体系和经济带来严重损失。</a:t>
            </a:r>
          </a:p>
          <a:p>
            <a:r>
              <a:t>3.防范系统性金融风险对于维护金融稳定和经济发展具有重要意义。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系统性金融风险定义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1.系统性金融风险评估需要综合考虑多个因素和指标，包括金融机构的财务状况、市场流动性、宏观经济环境等。</a:t>
            </a:r>
          </a:p>
          <a:p>
            <a:r>
              <a:t>2.常用的系统性金融风险评估方法包括压力测试、情景分析和指标分析等。</a:t>
            </a:r>
          </a:p>
          <a:p>
            <a:r>
              <a:t>3.有效的系统性金融风险评估需要加强数据收集和分析能力，以及监管部门的协调合作。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防范系统性金融风险的措施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1.加强宏观审慎监管，建立系统性风险监测和预警机制。</a:t>
            </a:r>
          </a:p>
          <a:p>
            <a:r>
              <a:t>2.推动金融机构加强风险管理和内部控制，降低单一机构风险对系统性金融风险的影响。</a:t>
            </a:r>
          </a:p>
          <a:p>
            <a:r>
              <a:t>3.加强金融监管部门的协调合作，形成有效的监管体系和风险防范机制。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系统性金融风险的评估方法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风险评估方法概述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系统性金融风险评估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风险评估方法概述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定性评估方法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1.专家判断和主观评估：通过专业人士的经验和知识，对金融系统风险进行主观评估。</a:t>
            </a:r>
          </a:p>
          <a:p>
            <a:r>
              <a:t>2.历史比较法：通过比较历史数据与当前情况，分析金融系统风险的趋势和变化。</a:t>
            </a:r>
          </a:p>
          <a:p>
            <a:r>
              <a:t>3.情景分析法：设定不同的未来情景，分析金融系统在不同情景下的风险状况。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定量评估方法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1.统计模型：利用统计方法和大数据技术对金融数据进行处理和分析，量化金融系统风险。</a:t>
            </a:r>
          </a:p>
          <a:p>
            <a:r>
              <a:t>2.仿真模拟：通过计算机模拟金融系统的运行，评估不同条件下的系统风险。</a:t>
            </a:r>
          </a:p>
          <a:p>
            <a:r>
              <a:t>3.网络分析法：运用图论和复杂网络理论，分析金融系统的网络结构和风险传播机制。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风险评估方法概述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1.宏观经济分析：结合宏观经济因素，分析金融系统风险与经济发展的关系。</a:t>
            </a:r>
          </a:p>
          <a:p>
            <a:r>
              <a:t>2.金融稳定指标：构建金融稳定指标体系，综合评估金融系统的稳定性。</a:t>
            </a:r>
          </a:p>
          <a:p>
            <a:r>
              <a:t>3.系统性风险监测：实时监测金融系统的系统性风险，及时发现和预警风险事件。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微观审慎评估方法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1.金融机构风险评估：针对单个金融机构进行风险评估，分析其对整体金融系统的影响。</a:t>
            </a:r>
          </a:p>
          <a:p>
            <a:r>
              <a:t>2.金融市场风险评估：评估金融市场中的各类风险，包括信用风险、市场风险、操作风险等。</a:t>
            </a:r>
          </a:p>
          <a:p>
            <a:r>
              <a:t>3.风险管理能力评估：评价金融机构的风险管理能力，分析其风险控制措施的有效性。</a:t>
            </a:r>
          </a:p>
          <a:p>
            <a:r>
              <a:t>以上内容仅供参考，具体评估方法需根据实际情况选择和运用。在进行金融风险评估时，应综合考虑各种方法的优缺点，结合实际情况灵活运用。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宏观审慎评估方法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数据来源和处理方法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系统性金融风险评估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数据来源和处理方法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我们主要依赖于两大类的数据来源：结构化数据和非结构化数据。结构化数据主要来自金融机构的报表、监管机构的公开信息等，这些数据比较规范，易于处理和分析。非结构化数据则主要来自社交媒体、新闻报道等，这些数据内容丰富，但处理和分析的难度较大。</a:t>
            </a:r>
          </a:p>
          <a:p>
            <a:r>
              <a:t>2.为了确保数据的准确性和可靠性，我们采用了多种数据清洗和校验技术，例如数据一致性检查、异常值处理等。</a:t>
            </a:r>
          </a:p>
          <a:p>
            <a:r>
              <a:t>3.我们还利用机器学习技术，对部分数据进行自动分类和标签化，提高了数据处理的效率。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数据处理方法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1.我们采用了大数据处理技术，例如分布式存储和计算，以处理大量的数据。</a:t>
            </a:r>
          </a:p>
          <a:p>
            <a:r>
              <a:t>2.在数据分析方面，我们运用了多种统计方法和机器学习算法，例如回归分析、聚类分析、神经网络等，以揭示数据背后的规律和风险。</a:t>
            </a:r>
          </a:p>
          <a:p>
            <a:r>
              <a:t>3.我们还建立了风险评分模型，对不同的金融机构进行风险评分和排名，以提供更为直观的风险评估结果。</a:t>
            </a:r>
          </a:p>
          <a:p>
            <a:r>
              <a:t>以上内容仅供参考，具体内容需要根据实际研究和数据来决定。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数据来源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https://d.book118.com/267036042046006032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30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引言和背景介绍</vt:lpstr>
      <vt:lpstr> 引言和背景介绍</vt:lpstr>
      <vt:lpstr> 引言和背景介绍</vt:lpstr>
      <vt:lpstr> 引言和背景介绍</vt:lpstr>
      <vt:lpstr> 系统性金融风险定义</vt:lpstr>
      <vt:lpstr> 系统性金融风险定义</vt:lpstr>
      <vt:lpstr> 系统性金融风险定义</vt:lpstr>
      <vt:lpstr> 系统性金融风险定义</vt:lpstr>
      <vt:lpstr> 风险评估方法概述</vt:lpstr>
      <vt:lpstr> 风险评估方法概述</vt:lpstr>
      <vt:lpstr> 风险评估方法概述</vt:lpstr>
      <vt:lpstr> 数据来源和处理方法</vt:lpstr>
      <vt:lpstr> 数据来源和处理方法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2024-09-05T01:22:46.886</cp:lastPrinted>
  <dcterms:created xsi:type="dcterms:W3CDTF">2024-09-04T17:22:46Z</dcterms:created>
  <dcterms:modified xsi:type="dcterms:W3CDTF">2024-09-04T17:22:49Z</dcterms:modified>
</cp:coreProperties>
</file>