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4402F-64A7-4484-96EE-B197A52B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FFE7E-80C9-4609-A674-F49B6AC7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CE43-B03E-41EE-81C2-A28E05177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2AD2F-B304-4FAB-BBBE-DCADC624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2D4EC-7A5F-4A9F-A89E-1C393099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DB5B2-F4B6-4A7C-93F3-E8BC36DE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1EF2B-DBD4-4585-A835-53DCAAF0D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CC11A-C347-4548-B0F3-2476FDDD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895D6-73E1-457E-BDF6-FF2601E2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F0C08-51D6-43DF-9CA8-CCF8DE851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34D85-6307-4E91-8CB9-86E0B27E1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40112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公安知识产权宣传活动总结报告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活动收获与反思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知识产权保护对于激发创新活力、推动科技进步具有重要作用。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保护知识产权有助于维护公平竞争的市场秩序，防止侵权行为对合法经营造成损害。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加强知识产权保护有助于提升国家在国际上的竞争力，吸引国内外创新要素聚集。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公安部门负责依法打击侵犯知识产权的各类犯罪行为。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打击侵权犯罪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公安部门通过加强治安管理，为知识产权保护提供安全稳定的社会环境。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维护社会治安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公安部门需与知识产权局、法院等部门密切配合，共同推进知识产权保护工作。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协同相关部门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公安部门在知识产权保护中的职责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通过宣传活动，提高社会公众对知识产权保护的认知度和重视程度。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促进公安部门与其他相关部门、企业之间的合作与交流，共同推进知识产权保护工作。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通过宣传活动，营造尊重知识产权、保护创新的良好社会氛围。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本次宣传活动的目的和意义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以“保护知识产权，共建创新中国”为主题，强调知识产权保护的重要性和必要性。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策划活动形式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通过开展知识产权知识竞赛、知识产权保护主题展览、专家讲座等形式，提高公众对知识产权的认识和保护意识。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组织筹备工作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成立活动筹备小组，负责活动的策划、组织、宣传和实施等工作，确保活动的顺利进行。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利用微博、微信等社交媒体平台，发布活动信息、宣传海报等内容，吸引更多人关注和参与。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宣传品制作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制作宣传册、海报、展板等宣传品，在公共场所、学校、企事业单位等地方进行发放和展示。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通过电视、广播、报纸、网络等媒体进行广泛宣传，提高活动的知名度和影响力。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活动宣传渠道与形式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活动参与人员与规模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活动面向全社会公众开放，参与者包括企事业单位员工、学生、教师、社会各界人士等。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活动共吸引了数千人参与，规模较大，影响力广泛。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https://d.book118.com/267040112121006031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2024-09-03T23:46:02.543</cp:lastPrinted>
  <dcterms:created xsi:type="dcterms:W3CDTF">2024-09-03T15:46:02Z</dcterms:created>
  <dcterms:modified xsi:type="dcterms:W3CDTF">2024-09-03T15:46:04Z</dcterms:modified>
</cp:coreProperties>
</file>