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AF089-4DE6-4E48-AA50-967535A21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BD290-CA21-4B53-A70B-A588DA51A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40710-9376-4149-A886-5D4E2B516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BCD9E-EF05-4A49-A042-D56F53F8B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0B463-B707-49B3-BE73-59119BD7D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9B030A-C11E-4067-8AAE-93C3881FE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DE3FE-74AA-4653-88F4-133D60F06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939BB-B80E-4F42-ACE1-6E9CC898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8160C-4AD7-40D0-AFCB-FB217B900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75B54-A548-4C21-8A7F-516D6A309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7946A-5F64-4263-A50B-D7CB01F72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43005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合同法的基本限制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合同自由原则及其限制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合同法中强制性规范解读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格式条款与消费者权益保护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劳动合同中特殊限制规定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租赁合同中特殊限制规定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其他类型合同中基本限制概述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合同自由原则及其限制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917" r="4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合同自由原则是指合同双方在不违反法律、行政法规的强制性规定以及公序良俗的前提下，根据自身意愿设立、变更、终止民事权利义务关系的原则。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合同自由原则包括缔约自由、内容自由、方式自由和变更或解除自由等方面。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合同自由原则内涵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公共利益是指社会全体成员的共同利益，如社会秩序、国家安全、生态环境等。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当合同自由原则与公共利益发生冲突时，公共利益应当优先，对合同自由原则进行限制。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730" b="1573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366" b="183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例如，在涉及土地使用权转让、矿产资源开发等合同中，必须符合国家土地管理、资源保护等法律法规，不得损害公共利益。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公共利益对合同自由原则限制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诚实信用原则是指当事人在民事活动中应当诚实守信、严守承诺，正当行使权利和履行义务的原则。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诚实信用原则对合同自由原则的限制主要体现在合同履行过程中，要求当事人应当按照合同的约定全面履行自己的义务，不得滥用权利或违反诚信原则。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如果当事人违反诚实信用原则，例如隐瞒真相、虚假宣传等行为，将承担相应的法律责任。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122" r="12122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546" r="954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6540" r="6540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诚实信用原则对合同自由原则限制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合同法中强制性规范解读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强制性规范概念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强制性规范是指法律明确规定当事人必须遵守的规范，不得由当事人协商变更或排除适用的法律规范。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强制性规范分类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强制性规范对合同效力的影响，可将强制性规范分为效力性强制性规范和管理性强制性规范。效力性强制性规范是指违反该类规范，将导致合同无效；管理性强制性规范是指违反该类规范，合同仍为有效，但违反方应承担相应的行政责任或刑事责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强制性规范概念及分类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合同内容的强制性规范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例如，某些合同条款可能涉及国家利益和社会公共利益，这些条款属于强制性规范，当事人必须遵守。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合同形式的强制性规范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例如，某些合同必须采用书面形式订立，否则可能因违反强制性规范而无效。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合同主体资格的强制性规范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例如，从事某些特定行业或活动需要具备相应的资质或证书，否则合同可能因违反强制性规范而无效。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000" b="80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强制性规范在合同法中体现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50" b="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634" b="126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违反强制性规范后果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合同效力瑕疵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违反效力性强制性规范可能导致合同无效；违反管理性强制性规范，合同仍为有效，但违反方应承担相应的行政责任或刑事责任。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法律责任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违反强制性规范可能引发相应的法律责任，如民事赔偿、行政处罚或刑事责任等。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救济途径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当合同因违反强制性规范而产生纠纷时，当事人可以通过协商、调解、仲裁或诉讼等方式寻求救济。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格式条款与消费者权益保护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格式条款是合同一方为了重复使用而预先拟定的，并在订立合同时未与对方协商的条款。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格式条款定义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具有单方预先拟定、内容固定、重复使用的特点，且在订立合同时未与对方协商。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格式条款特点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格式条款定义及特点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格式条款简化了合同订立的程序，提高了交易效率，为消费者提供了便利。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限制权利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通过合理的格式条款，可以预先设定双方的权利义务，减少合同纠纷，保障交易公平。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不当的格式条款可能限制消费者的权利，损害消费者的合法权益。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格式条款在消费者权益保护中作用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https://d.book118.com/267043005102006031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2024-09-03T18:48:14.150</cp:lastPrinted>
  <dcterms:created xsi:type="dcterms:W3CDTF">2024-09-03T10:48:14Z</dcterms:created>
  <dcterms:modified xsi:type="dcterms:W3CDTF">2024-09-03T10:48:16Z</dcterms:modified>
</cp:coreProperties>
</file>