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FBFB8-F244-438C-9F16-77FF4D242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B2545-7470-4A21-A200-96452098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AED23-D9CE-4FF4-A23C-D1D583B47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315FE-43AA-42F7-A6D2-3016A220D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F76B9-9A6D-46AE-B199-27A4B8C3B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798E3E-FE74-488F-AA18-37524A165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191FD-CFD9-48CE-B17A-9C0267A9C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19E45-1758-4322-BE27-ADB211226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C61A8-414D-4E2A-9D0B-742261B65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9F5E1-4270-4532-A22F-BEFF7E077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A68A8-D7D5-4E8B-BAC2-97EEEAA6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46002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物业管理制度体系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物业服务与保障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物业费用管理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物业安全与卫生管理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业主自治与参与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物业管理的主要功能包括维护物业的正常使用功能、保障物业的产权利益、提供优质的居住和工作环境、促进社区和谐发展等。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物业管理能够有效地维护业主的合法权益，确保业主的物业得到合理的使用和维护。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保障业主权益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提高居住品质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75" r="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促进资产保值增值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通过专业的物业管理服务，能够改善居住环境，提高居住品质，增强居民的幸福感。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优质的物业管理服务能够延长物业的使用寿命，提高物业的价值，从而实现资产的保值增值。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随着物业管理行业的不断发展，物业服务企业将更加注重专业化和标准化建设，提高服务质量和效率。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专业化与标准化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智能化与信息化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绿色化与低碳化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多元化与个性化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借助现代科技手段，物业管理将实现智能化和信息化，提高管理效率和服务水平。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在可持续发展理念的指导下，物业管理将更加注重绿色化和低碳化，推动节能减排和环境保护。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随着消费者需求的多样化，物业管理将提供更加多元化和个性化的服务，满足不同业主的需求。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物业管理制度体系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《住宅专项维修资金管理办法》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加强住宅专项维修资金管理，保障住宅共用部位、共用设施设备的维修和正常使用。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国务院颁布的行政法规，为物业管理活动提供了基本的法律依据。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《物业服务收费管理办法》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规范物业服务收费行为，保障业主和物业服务企业的合法权益。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业主大会和业主委员会制度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规定业主大会的组成、职责和议事规则，以及业主委员会的选举、职责和运作方式。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物业服务质量标准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制定物业服务的质量标准，包括保洁、绿化、安保、维修等方面的具体要求。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物业服务合同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明确物业服务企业和业主之间的权利和义务，包括服务内容、服务质量、服务费用等。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690" r="1869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制度框架与内容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物业服务收费监管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加强对物业服务收费的监管，防止乱收费和不合理收费现象的发生。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物业服务质量评价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建立物业服务质量评价体系，对物业服务企业的服务质量进行评价和监督，促进服务质量的提升。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物业服务企业资质管理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对物业服务企业实行资质管理，确保其具备从事物业管理活动的能力和条件。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物业服务与保障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基础物业服务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包括日常保洁、绿化养护、秩序维护等。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公共设施设备维护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确保电梯、空调、消防等设施设备正常运行。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便民服务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提供家政、维修、安装等便民服务，满足业主生活需求。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根据业主需求提供定制化的特色服务，如宠物寄养、代收快递等。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制定详细的服务标准，包括服务响应时间、服务质量要求等。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明确服务流程，确保服务过程规范、高效。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设立监督机制，对物业服务进行定期考核，确保服务达标。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定期开展业主满意度调查，收集业主对物业服务的评价。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业主评价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针对评价中反映的问题，及时进行整改，提升服务质量。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问题整改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鼓励物业服务创新，不断提升服务水平和业主满意度。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物业服务评价与改进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https://d.book118.com/267046002003006046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2024-09-20T22:54:08.516</cp:lastPrinted>
  <dcterms:created xsi:type="dcterms:W3CDTF">2024-09-20T14:54:08Z</dcterms:created>
  <dcterms:modified xsi:type="dcterms:W3CDTF">2024-09-20T14:54:10Z</dcterms:modified>
</cp:coreProperties>
</file>