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ADE81-9189-44FC-B820-1A540D7C3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0A840-7978-473D-B381-8521F15E7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00625-A626-45B5-B2BB-09F1875B5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862605-2C70-46A0-BC50-48519BC8E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E4CD77-5EF6-48AB-8151-D5617F2D7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197F17-0655-4DE8-87CF-D6BD28EAA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5AD6E9-92A0-48A1-A967-5D4F9CE24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B4598D-FE5C-4015-8A81-4F06406BC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72471C-115F-4FBE-B57D-634494AAC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CB121-BE87-4BD4-941D-6F9810154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75308-02C5-4553-A3ED-2F530A0FE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05211216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运营部门KPI绩效考核的问题解决与改进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运营部门KPI绩效考核现状及问题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问题原因分析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解决方案与改进措施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实施计划与步骤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通过KPI绩效考核，发现运营过程中的问题和瓶颈，进而改进和优化运营流程，提高运营效率。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激励员工积极性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将KPI绩效考核结果与员工奖惩挂钩，激励员工积极投入工作，提高工作质量和效率。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促进企业战略目标实现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将KPI绩效考核与企业战略目标相结合，确保运营部门的工作与企业整体发展方向保持一致，进而推动企业战略目标的实现。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员工个人绩效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包括员工的工作量、工作质量、工作效率等方面的考核结果。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运营部门整体绩效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包括运营部门的业绩、效率、质量等方面的考核结果。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改进措施及建议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针对KPI绩效考核中发现的问题，提出具体的改进措施和建议，包括优化运营流程、提升员工能力、调整考核标准等方面的内容。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运营部门KPI绩效考核现状及问题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0167" b="20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缺乏反馈机制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考核结果缺乏及时反馈，员工无法了解自身不足及改进方向。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缺乏全面的考核指标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当前的考核体系过于关注业绩指标，忽视了团队协作、创新能力、客户满意度等重要因素。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考核周期不合理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考核周期过长或过短，无法真实反映员工的工作表现。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考核体系不完善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指标设置不科学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部分指标设置过于主观或难以量化，导致考核结果受人为因素影响较大。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指标权重分配不合理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不同指标权重分配不合理，未能体现各岗位工作重点及对公司整体目标的贡献程度。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考核指标不合理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557" r="355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部分考核数据来源于非权威渠道或未经核实，存在数据失真风险。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数据来源不可靠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数据处理过程中存在误差或遗漏，影响考核结果的准确性。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数据处理不规范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考核数据不准确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考核结果受领导主观意识、人际关系等因素影响，导致不公正现象。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人为干扰因素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员工对考核结果存在异议时，缺乏有效的申诉途径和解决方案。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缺乏申诉机制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考核结果不公正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问题原因分析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当前的考核体系缺乏整体性和系统性，各个指标之间缺乏内在联系，导致考核结果不能全面反映运营部门的整体绩效。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考核体系过于关注短期目标，缺乏对长期目标的考核和引导，容易导致运营部门的短期行为。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考核体系设计缺陷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忽视长期目标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缺乏系统性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指标过于简单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部分考核指标过于简单，不能真实反映运营部门的工作绩效，如单一的销售额或用户增长指标。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指标权重不合理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不同指标的权重设置不合理，可能导致考核结果偏离实际，不能准确反映运营部门的贡献。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考核指标设置不当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数据来源不统一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数据采集来源不统一，存在数据口径不一致、数据不准确等问题，影响考核结果的公正性和客观性。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数据处理不规范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数据处理过程中存在不规范操作，如数据清洗不彻底、异常值处理不当等，可能导致考核结果失真。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数据采集和处理问题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人为因素干扰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主观评价过多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考核过程中主观评价过多，缺乏客观标准，容易受到个人偏见和情感因素的影响。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人际关系影响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考核结果可能受到人际关系等人为因素的影响，导致考核结果不公正、不客观。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解决方案与改进措施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建立全面的考核体系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综合考虑运营部门的各项工作，包括业绩、客户满意度、团队协作等多个方面，确保考核的全面性。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制定明确的考核标准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针对每个考核指标，制定具体的、可衡量的标准，避免主观性和模糊性。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定期评估与调整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定期对考核体系进行评估，根据实际情况进行必要的调整，确保考核体系的适应性和有效性。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完善考核体系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https://d.book118.com/267052112161006042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2024-09-16T10:40:12.192</cp:lastPrinted>
  <dcterms:created xsi:type="dcterms:W3CDTF">2024-09-16T02:40:12Z</dcterms:created>
  <dcterms:modified xsi:type="dcterms:W3CDTF">2024-09-16T02:40:14Z</dcterms:modified>
</cp:coreProperties>
</file>