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1537-698D-4DEB-9439-32B8E932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E75F6-8B0C-4B15-8EA8-03DA357E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214D-8FE6-4447-B49D-80ADD1AB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CB555-3F68-478C-80B5-58E7FCD2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5621E-FDD4-4156-A835-0DE6B970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D5527-C97E-43C1-9BEB-381B792B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12749-250E-49B7-BAAD-C846C6C0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DB5F1-B473-40A2-B2C1-E6BB6C834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E44B0-C53D-4C39-9D70-3DC9A780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D8EBE-6F6E-408D-92D1-4E2516B40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F78C3-4068-44D2-9203-92D2B35E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55143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员工职业安全与健康管理的成功案例分享与借鉴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案例分享：某大型企业的员工职业安全与健康管理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案例分享：某科技公司的员工职业安全与健康管理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案例分享：某制造企业的员工职业安全与健康管理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案例借鉴：员工职业安全与健康管理的共性经验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案例借鉴：员工职业安全与健康管理的创新举措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案例借鉴：员工职业安全与健康管理的未来发展方向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案例分享：某大型企业的员工职业安全与健康管理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某大型企业，拥有数千名员工，涉及多个行业领域。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员工年龄、性别、工种等多样化，员工需求多样化。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随着企业规模扩大，如何确保员工职业安全与健康成为重要挑战。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管理措施与实践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制定职业安全与健康管理制度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明确各级责任，建立完善的管理体系。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定期检查与维护设备设施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确保设备设施安全可靠，预防事故发生。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定期开展安全培训与演练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提高员工安全意识，掌握应急处理技能。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建立员工健康档案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定期开展员工健康检查，关注员工身心健康。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531" r="5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通过有效的管理措施，企业事故率逐年下降，员工安全得到保障。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事故率下降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员工对企业的职业安全与健康管理满意度提高，工作积极性和凝聚力增强。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良好的职业安全与健康管理有助于提高企业形象，增强企业竞争力。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减少事故带来的经济损失，提高企业经济效益。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成效与成果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案例分享：某科技公司的员工职业安全与健康管理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某科技公司是一家拥有数千名员工的跨国企业。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科技行业对员工的职业安全与健康管理要求较高，涉及大量电子设备和潜在的电磁辐射等危害。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随着公司业务的快速发展，如何确保员工职业安全与健康成为一项重要挑战。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管理措施与实践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制定严格的安全规章制度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公司制定了详细的安全规章制度，包括电子设备使用规范、电磁辐射防护措施等，确保员工在工作过程中遵循安全操作规程。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公司定期组织员工参加安全培训，提高员工的安全意识和应对突发情况的能力。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配备专业防护设备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公司为员工配备了专业的防护设备，如防辐射服、护目镜等，降低工作过程中可能产生的危害。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公司为每位员工建立健康档案，定期进行体检，及时发现并处理员工的健康问题。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员工对公司的安全管理措施表示满意，工作积极性和工作效率得到了提升。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树立行业典范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该公司的员工职业安全与健康管理经验被其他企业借鉴，成为行业内的一个典范。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事故率显著降低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通过实施严格的安全管理措施，公司的事故率得到了显著降低，员工的工作环境得到了有效改善。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成效与成果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案例分享：某制造企业的员工职业安全与健康管理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某大型制造企业，拥有数千名员工。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确保员工在生产过程中的安全与健康，降低事故发生率。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涉及机械制造、化工生产等多个高风险领域。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定期为员工提供安全培训，确保员工掌握安全操作规程。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实施定期的设备与工作环境检查，及时发现并消除安全隐患。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制定详细应急预案，并进行模拟演练，提高员工应对突发事件的能力。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健康关怀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提供定期的健康检查和心理咨询，关注员工身心健康。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https://d.book118.com/267055143015006051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2024-09-23T23:21:27.763</cp:lastPrinted>
  <dcterms:created xsi:type="dcterms:W3CDTF">2024-09-23T15:21:27Z</dcterms:created>
  <dcterms:modified xsi:type="dcterms:W3CDTF">2024-09-23T15:21:29Z</dcterms:modified>
</cp:coreProperties>
</file>