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78DFD0-68DF-4705-ACC2-CA687DB48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B3D9A3-C092-4F39-9CAB-04288868C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B80BAC-546F-4FB3-82B7-8AEFC4946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5ACEFE-1941-4DBE-ADFB-60B0850CC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111BA7-3B7A-41C2-B182-7F6067D0A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CC0C11-D040-4F87-95DF-5E0EBFFC3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C910EB-D521-4E6E-B3E2-68BE20FBE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EAA9C8-12A0-41C7-B10A-A6916B687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36004C-69ED-4397-861B-9B62E9CFC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37885A-2395-4BD3-8F70-D79720770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23D7CF-BDDF-488A-955A-F2C1703AD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CBA184B-3051-18DE-7DA2-B167C7730841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4CDA7B5-2A32-4C83-C1BE-9B9F8E1B8A47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E99459E8-FC39-8B75-97C0-B7F33CCB9432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Flowchart: Connector 15">
                <a:extLst>
                  <a:ext uri="{FF2B5EF4-FFF2-40B4-BE49-F238E27FC236}">
                    <a16:creationId xmlns:a16="http://schemas.microsoft.com/office/drawing/2014/main" id="{265FB853-1C4B-1DEA-8D9E-6DF77306B2DC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BFA2568-F373-A0C7-66B5-498C61DF4E0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80863FD4-39AC-73FE-8C65-94F6BFB16A2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FDB419-7F75-BCF8-FC9F-70DE68365B58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7716" y="1655365"/>
            <a:ext cx="4464475" cy="404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C592597-4006-3696-31D0-9229FB083FAE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E6529254-A42A-FC55-9886-EF3677A4AB5F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A353093A-43A9-26FE-BA6B-3DD1F5BE96B8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" name="Flowchart: Connector 5">
                <a:extLst>
                  <a:ext uri="{FF2B5EF4-FFF2-40B4-BE49-F238E27FC236}">
                    <a16:creationId xmlns:a16="http://schemas.microsoft.com/office/drawing/2014/main" id="{0A25A8EF-4E0B-8991-DBC0-430E2D10AC7F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80CFD71-634F-E514-BEEA-DCFEF9D9C82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FEC9E64-B0E5-7035-577A-83076E08BC6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706013413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49667" y="3027896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中国传统建筑入口空间的地域差异</a:t>
            </a:r>
            <a:endParaRPr lang="en-US" altLang="zh-CN" sz="4200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北方：封闭式院落，注重私密性。
 南方：开放式空间，通风采光好。
 西北：夯土墙体，厚重敦实。
 江南：粉墙黛瓦，精巧雅致。
 西南：吊脚楼，适应山地环境。
 岭南：镬耳山墙，镬耳屋顶。
 东北：马架子，防御风寒。
 中原：四合院，中轴对称。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1CEB4078-FCCF-97EA-6B99-7B347E6D3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52" y="4171790"/>
            <a:ext cx="2981087" cy="2697785"/>
          </a:xfrm>
          <a:prstGeom prst="snip1Rect">
            <a:avLst/>
          </a:prstGeom>
        </p:spPr>
      </p:pic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北方：封闭式院落，注重私密性。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中国传统建筑入口空间的地域差异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北方：封闭式院落，注重私密性。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北方传统建筑入口空间通常采用封闭式院落，以应对寒冷和干燥的气候，保护居住环境。</a:t>
            </a:r>
          </a:p>
          <a:p>
            <a:r>
              <a:t>2. 院落入口处设置大门和门楼，大门一般为木制或砖石结构，门楼则具有保护和装饰功能，屋檐上常有砖雕、石雕或彩绘等装饰。</a:t>
            </a:r>
          </a:p>
          <a:p>
            <a:r>
              <a:t>3. 院落内部的空间布局紧凑，房舍围绕院落四周排列，中间留出空地作为活动和晾晒之用。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北方：注重冬暖夏凉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北方传统建筑的入口空间设计注重冬暖夏凉，以应对极端的气候条件。</a:t>
            </a:r>
          </a:p>
          <a:p>
            <a:r>
              <a:t>2. 建筑材料的选择上，北方多使用砖石或木质材料，具有良好的隔热保温性能。</a:t>
            </a:r>
          </a:p>
          <a:p>
            <a:r>
              <a:t>3. 建筑内部的空间设计上，北方传统建筑通常采用多层结构，地面以下有地窖，地上有阁楼，以增加空间的保温性能。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北方：封闭式院落，注重私密性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北方：封闭式院落，注重私密性。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北方：注重防风沙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北方地区风沙较大，因此传统建筑的入口空间设计注重防风沙。</a:t>
            </a:r>
          </a:p>
          <a:p>
            <a:r>
              <a:t>2. 建筑入口处通常设置门墩或影壁，以阻挡风沙的进入。</a:t>
            </a:r>
          </a:p>
          <a:p>
            <a:r>
              <a:t>3. 建筑内部的空间布局也有一定的讲究，房屋通常排列紧密，形成一个封闭的院落，可以有效地抵御风沙。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南方：开放式空间，通风采光好。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中国传统建筑入口空间的地域差异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南方：开放式空间，通风采光好。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南方建筑开放式入口空间的岭南文化特色：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岭南地区气候炎热潮湿，降雨量充沛，因此南方建筑的入口空间大多采用开放式设计，以利于通风采光和防潮。</a:t>
            </a:r>
          </a:p>
          <a:p>
            <a:r>
              <a:t>2. 岭南地区民居常见的入口空间形式有门厅、天井、走廊等，这些空间不仅具有实用性，还具有很强的装饰性，往往会用精美的木雕、石雕、砖雕等装饰，体现岭南文化的独特魅力。</a:t>
            </a:r>
          </a:p>
          <a:p>
            <a:r>
              <a:t>3. 岭南地区建筑的入口空间通常与庭院相连，庭院是岭南建筑的重要组成部分，它不仅是居住者的活动场所，也是人们纳凉休闲的好去处。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南方建筑开放式入口空间的徽派文化特色：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徽派建筑以其精湛的木雕工艺闻名于世，因此徽派建筑的入口空间也常常装饰有精美的木雕，这些木雕大多取材于吉祥如意、福禄寿喜等传统题材，体现了徽派文化的深厚内涵。</a:t>
            </a:r>
          </a:p>
          <a:p>
            <a:r>
              <a:t>2. 徽派建筑的入口空间通常比较宽敞，而且往往设有门廊，门廊不仅可以遮挡风雨，还可以起到装饰作用，使整个建筑看起来更加气派。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西北：夯土墙体，厚重敦实。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中国传统建筑入口空间的地域差异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西北：夯土墙体，厚重敦实。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西北夯土墙体：厚重敦实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原材料与施工工艺：</a:t>
            </a:r>
          </a:p>
          <a:p>
            <a:r>
              <a:t>  - 西北地区土质坚实，夯土墙体取材方便，墙体坚固耐久。</a:t>
            </a:r>
          </a:p>
          <a:p>
            <a:r>
              <a:t>  - 传统的夯土墙体是用土、砂、石灰等材料混合，然后用夯锤一层一层夯实而成的。</a:t>
            </a:r>
          </a:p>
          <a:p>
            <a:r>
              <a:t>  - 夯土墙体厚度一般在40-60厘米左右，有的甚至厚达1米以上。</a:t>
            </a:r>
          </a:p>
          <a:p>
            <a:r>
              <a:t>2. 建筑功能与装饰：</a:t>
            </a:r>
          </a:p>
          <a:p>
            <a:r>
              <a:t>  - 西北地区气候干燥寒冷，夯土墙体具有良好的隔热保温性能。</a:t>
            </a:r>
          </a:p>
          <a:p>
            <a:r>
              <a:t>  - 夯土墙体还能起到一定的防火防潮作用，是西北地区传统建筑的重要组成部分。</a:t>
            </a:r>
          </a:p>
          <a:p>
            <a:r>
              <a:t>  - 夯土墙体表面通常不做任何装饰，但有些地方会在墙面上刻画一些图案或文字，以增加墙体的装饰性。</a:t>
            </a:r>
          </a:p>
          <a:p>
            <a:r>
              <a:t>3. 文化传承与现代应用：</a:t>
            </a:r>
          </a:p>
          <a:p>
            <a:r>
              <a:t>  - 夯土墙体是西北地区传统建筑的重要标志，凝聚着深厚的历史文化内涵。</a:t>
            </a:r>
          </a:p>
          <a:p>
            <a:r>
              <a:t>  - 随着现代建筑技术的不断发展，夯土墙体也在不断演变，现代夯土建筑已经发展成为一种新的建筑形式。</a:t>
            </a:r>
          </a:p>
          <a:p>
            <a:r>
              <a:t>  - 现代夯土建筑充分利用了夯土的优良性能，并结合了现代建筑的技术和理念，创造出具有独特魅力和现代感的建筑形式。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西北：夯土墙体，厚重敦实。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西北入口空间：内敛含蓄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建筑形式与格局：</a:t>
            </a:r>
          </a:p>
          <a:p>
            <a:r>
              <a:t>  - 西北地区的入口空间一般都比较内敛含蓄，很少有过于张扬的装饰。</a:t>
            </a:r>
          </a:p>
          <a:p>
            <a:r>
              <a:t>  - 西北地区传统建筑的入口空间通常是一个封闭的空间，大门通常很小，窗户也很少。</a:t>
            </a:r>
          </a:p>
          <a:p>
            <a:r>
              <a:t>  - 入口空间内通常摆放着一些简单的家具，如桌子、椅子、柜子等，但很少有其他的装饰品。</a:t>
            </a:r>
          </a:p>
          <a:p>
            <a:r>
              <a:t>2. 建筑装饰与色彩：</a:t>
            </a:r>
          </a:p>
          <a:p>
            <a:r>
              <a:t>  - 西北地区传统建筑的入口空间通常不做任何装饰，墙面和地面通常都是土坯或夯土墙。</a:t>
            </a:r>
          </a:p>
          <a:p>
            <a:r>
              <a:t>  - 西北地区传统建筑的入口空间的色彩也比较朴素，通常是土黄色、灰色或黑色等。</a:t>
            </a:r>
          </a:p>
          <a:p>
            <a:r>
              <a:t>  - 入口空间的色彩与周围环境融为一体，给人一种沉稳厚重的感觉。</a:t>
            </a:r>
          </a:p>
          <a:p>
            <a:r>
              <a:t>3. 文化传承与现代应用：</a:t>
            </a:r>
          </a:p>
          <a:p>
            <a:r>
              <a:t>  - 西北地区的入口空间反映了西北人民含蓄内敛的性格特点。</a:t>
            </a:r>
          </a:p>
          <a:p>
            <a:r>
              <a:t>  - 现代西北建筑的入口空间在继承传统的基础上，也融入了一些现代元素。</a:t>
            </a:r>
          </a:p>
          <a:p>
            <a:r>
              <a:t>  - 现代西北建筑的入口空间更加注重功能性和舒适性，门窗的尺寸也更大，窗户的样式也更多样化。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江南：粉墙黛瓦，精巧雅致。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中国传统建筑入口空间的地域差异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江南：粉墙黛瓦，精巧雅致。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江南园林：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江南园林以小巧精致、玲珑雅致的风格著称，入口空间往往十分讲究。</a:t>
            </a:r>
          </a:p>
          <a:p>
            <a:r>
              <a:t>2. 江南园林的入口空间通常位于整个园林的中心位置，四周围绕着亭台楼阁、花草树木，形成一个幽静雅致的庭院。</a:t>
            </a:r>
          </a:p>
          <a:p>
            <a:r>
              <a:t>3. 江南园林的入口大门通常采用木质结构，门楣上刻有精美的图案或吉祥语，门两旁往往摆放着石狮子或石鼓，增添了几分威严庄重之气。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徽派建筑：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徽派建筑以马头墙、小青瓦、粉墙黛瓦为代表，入口空间往往十分重视装饰性。</a:t>
            </a:r>
          </a:p>
          <a:p>
            <a:r>
              <a:t>2. 徽派建筑的入口大门通常采用木质结构，大门上雕刻着精美的图案或吉祥语，门楣上往往悬挂着匾额，匾额上题写着吉祥语或名人名言。</a:t>
            </a:r>
          </a:p>
          <a:p>
            <a:r>
              <a:t>3. 徽派建筑的入口空间通常设有门厅，门厅内摆放着家具摆设，如太师椅、条案等，显得十分气派。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https://d.book118.com/267060134133006040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4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北方：封闭式院落，注重私密性。</vt:lpstr>
      <vt:lpstr> 北方：封闭式院落，注重私密性。</vt:lpstr>
      <vt:lpstr> 北方：封闭式院落，注重私密性。</vt:lpstr>
      <vt:lpstr> 南方：开放式空间，通风采光好。</vt:lpstr>
      <vt:lpstr>#. 南方：开放式空间，通风采光好。</vt:lpstr>
      <vt:lpstr> 西北：夯土墙体，厚重敦实。</vt:lpstr>
      <vt:lpstr> 西北：夯土墙体，厚重敦实。</vt:lpstr>
      <vt:lpstr> 西北：夯土墙体，厚重敦实。</vt:lpstr>
      <vt:lpstr> 江南：粉墙黛瓦，精巧雅致。</vt:lpstr>
      <vt:lpstr>#. 江南：粉墙黛瓦，精巧雅致。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2024-09-13T05:03:39.484</cp:lastPrinted>
  <dcterms:created xsi:type="dcterms:W3CDTF">2024-09-12T21:03:39Z</dcterms:created>
  <dcterms:modified xsi:type="dcterms:W3CDTF">2024-09-12T21:03:41Z</dcterms:modified>
</cp:coreProperties>
</file>